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byssinica SIL" panose="02000000000000000000" pitchFamily="2" charset="77"/>
      <p:regular r:id="rId20"/>
    </p:embeddedFont>
    <p:embeddedFont>
      <p:font typeface="Inter" panose="02000503000000020004" pitchFamily="2" charset="0"/>
      <p:regular r:id="rId21"/>
      <p:bold r:id="rId22"/>
      <p:italic r:id="rId23"/>
      <p:boldItalic r:id="rId24"/>
    </p:embeddedFont>
    <p:embeddedFont>
      <p:font typeface="Inter Medium" panose="02000503000000020004" pitchFamily="2" charset="0"/>
      <p:regular r:id="rId25"/>
      <p:bold r:id="rId26"/>
      <p:italic r:id="rId27"/>
      <p:boldItalic r:id="rId28"/>
    </p:embeddedFont>
    <p:embeddedFont>
      <p:font typeface="Roboto Mono"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82"/>
  </p:normalViewPr>
  <p:slideViewPr>
    <p:cSldViewPr snapToGrid="0">
      <p:cViewPr varScale="1">
        <p:scale>
          <a:sx n="137" d="100"/>
          <a:sy n="137" d="100"/>
        </p:scale>
        <p:origin x="184"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04d31b16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04d31b16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Hook: </a:t>
            </a:r>
            <a:r>
              <a:rPr lang="en" sz="1200">
                <a:solidFill>
                  <a:schemeClr val="dk1"/>
                </a:solidFill>
                <a:latin typeface="Times New Roman"/>
                <a:ea typeface="Times New Roman"/>
                <a:cs typeface="Times New Roman"/>
                <a:sym typeface="Times New Roman"/>
              </a:rPr>
              <a:t>I am going to first start by asking everyone to look at their nails. Do you see white spots? Do you see brittleness, such as peeling around the nail line? You could be nutrient deficient. Symptoms include hair loss, fatigue, weakened immune system and depression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a:t>I introduce NutraNail, a phone application where you can…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04d31b1645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04d31b1645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Tranfer Learning + Data augmentation: solved small data set non representative with very subtle and important feature selection. Dropout, GlobalMaxPooling, class_weights, Unfrozen Layers, Dropout, and a learning rate scheduler to decrease overfitting near end of training.</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04d31b1645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04d31b1645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Healthy Nails are relatively easy to classify. Due to differences in class performance, it was important to see fine grained feature extraction of CNNs.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4a4a36f8be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4a4a36f8be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Ridges and Irregular Textures shown in both iron and zinc. </a:t>
            </a:r>
            <a:r>
              <a:rPr lang="en">
                <a:solidFill>
                  <a:schemeClr val="dk1"/>
                </a:solidFill>
              </a:rPr>
              <a:t>Less extreme nutrient deficiency were unrealistic and less generalizable. More slight deficiencies. It is very important the model is able to classify subtle deficiencies because these are early stages of the more severe cases (catching these cases would decrease the amount of severe cases).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04d31b1645_3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04d31b1645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Subtle nuances like ridges or discoloration.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4a4a36f8be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4a4a36f8be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Misclassifications were caused by training on background or noise (lighting or watermarks)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4a4a36f8be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4a4a36f8be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Valued premium features but presentation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4a4a36f8be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4a4a36f8be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Includes negative helpful when subtle features/patterns are important for classification. Subtle texture or color differences (common in nail images). Fine for nuanced classes.</a:t>
            </a:r>
            <a:r>
              <a:rPr lang="en">
                <a:solidFill>
                  <a:schemeClr val="dk1"/>
                </a:solidFill>
              </a:rPr>
              <a:t>exture or color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a732509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4a73250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4d31b164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4d31b164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Obviously a lack of awareness with obvious health effects. NutraNail will impact people by provide solutions, spreading awareness maintaining trust/Transparency/Confidentiality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04d31b164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04d31b164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worsen or create new Issues. Severe, expensive obvious symptoms arise and the damage has already been doe. Who likes getting a blood test? diet and nutrition app global market size Valued at USD 2.14 billion in 2024, projected to reach USD 4.56 billion by 2030, growing at a CAGR of 13.4%.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04d31b1645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04d31b1645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4a4a36f8be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4a4a36f8b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Pregnant Women &amp; The Elderly Most at risk with Increased Effects. Serious Health effects, solutions people want, targeting highly affected groups in a market with a lot of potential.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04d31b1645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4d31b1645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Ridges (beau’s nails) ML: hard to differentiate with the naked eye, </a:t>
            </a:r>
            <a:r>
              <a:rPr lang="en">
                <a:solidFill>
                  <a:schemeClr val="dk1"/>
                </a:solidFill>
              </a:rPr>
              <a:t>Each class has </a:t>
            </a:r>
            <a:r>
              <a:rPr lang="en" b="1">
                <a:solidFill>
                  <a:schemeClr val="dk1"/>
                </a:solidFill>
              </a:rPr>
              <a:t>both shared and distinct visual cues</a:t>
            </a:r>
            <a:r>
              <a:rPr lang="en">
                <a:solidFill>
                  <a:schemeClr val="dk1"/>
                </a:solidFill>
              </a:rPr>
              <a:t>, making feature extraction (color, ridges, shape) meaningful.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04d31b1645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04d31b1645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blurry, duplicate images. Only high quality images of one nail through image scraping removing duplicate images. Class imbalance after image eye implemented class weights with manual after data augmentation. Small data set with Small realistic augmentations found reflect was best at filling empty or distorted space with a real image simulating another nail.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04d31b1645_3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04d31b1645_3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 overfitting vs building model dense enough to capture nuanced features. </a:t>
            </a:r>
            <a:r>
              <a:rPr lang="en">
                <a:solidFill>
                  <a:schemeClr val="dk1"/>
                </a:solidFill>
              </a:rPr>
              <a:t>Some features found in training were not generalizable. Takes max of each feature map, more discriminative to strong signals, sensitive to important features.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04d31b1645_3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04d31b1645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Includes negatives unlike relu helpful when subtle features/patterns are important for classification. Subtle texture or color differences (common in nail images). Fine for nuanced classes.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image layout"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11" name="Google Shape;11;p2"/>
          <p:cNvSpPr>
            <a:spLocks noGrp="1"/>
          </p:cNvSpPr>
          <p:nvPr>
            <p:ph type="pic" idx="3"/>
          </p:nvPr>
        </p:nvSpPr>
        <p:spPr>
          <a:xfrm>
            <a:off x="226525" y="2975750"/>
            <a:ext cx="4458900" cy="1941300"/>
          </a:xfrm>
          <a:prstGeom prst="rect">
            <a:avLst/>
          </a:prstGeom>
          <a:noFill/>
          <a:ln>
            <a:noFill/>
          </a:ln>
        </p:spPr>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 name="Google Shape;14;p2"/>
          <p:cNvSpPr txBox="1">
            <a:spLocks noGrp="1"/>
          </p:cNvSpPr>
          <p:nvPr>
            <p:ph type="title" idx="4"/>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grid">
  <p:cSld name="TITLE_AND_TWO_COLUMNS_1">
    <p:bg>
      <p:bgPr>
        <a:solidFill>
          <a:schemeClr val="dk1"/>
        </a:solidFill>
        <a:effectLst/>
      </p:bgPr>
    </p:bg>
    <p:spTree>
      <p:nvGrpSpPr>
        <p:cNvPr id="1" name="Shape 65"/>
        <p:cNvGrpSpPr/>
        <p:nvPr/>
      </p:nvGrpSpPr>
      <p:grpSpPr>
        <a:xfrm>
          <a:off x="0" y="0"/>
          <a:ext cx="0" cy="0"/>
          <a:chOff x="0" y="0"/>
          <a:chExt cx="0" cy="0"/>
        </a:xfrm>
      </p:grpSpPr>
      <p:sp>
        <p:nvSpPr>
          <p:cNvPr id="66" name="Google Shape;66;p11"/>
          <p:cNvSpPr>
            <a:spLocks noGrp="1"/>
          </p:cNvSpPr>
          <p:nvPr>
            <p:ph type="pic" idx="2"/>
          </p:nvPr>
        </p:nvSpPr>
        <p:spPr>
          <a:xfrm>
            <a:off x="-5225" y="709575"/>
            <a:ext cx="3048600" cy="1468500"/>
          </a:xfrm>
          <a:prstGeom prst="rect">
            <a:avLst/>
          </a:prstGeom>
          <a:noFill/>
          <a:ln>
            <a:noFill/>
          </a:ln>
        </p:spPr>
      </p:sp>
      <p:sp>
        <p:nvSpPr>
          <p:cNvPr id="67" name="Google Shape;67;p11"/>
          <p:cNvSpPr>
            <a:spLocks noGrp="1"/>
          </p:cNvSpPr>
          <p:nvPr>
            <p:ph type="pic" idx="3"/>
          </p:nvPr>
        </p:nvSpPr>
        <p:spPr>
          <a:xfrm>
            <a:off x="3053763" y="709575"/>
            <a:ext cx="3031800" cy="1468500"/>
          </a:xfrm>
          <a:prstGeom prst="rect">
            <a:avLst/>
          </a:prstGeom>
          <a:noFill/>
          <a:ln>
            <a:noFill/>
          </a:ln>
        </p:spPr>
      </p:sp>
      <p:sp>
        <p:nvSpPr>
          <p:cNvPr id="68" name="Google Shape;68;p11"/>
          <p:cNvSpPr>
            <a:spLocks noGrp="1"/>
          </p:cNvSpPr>
          <p:nvPr>
            <p:ph type="pic" idx="4"/>
          </p:nvPr>
        </p:nvSpPr>
        <p:spPr>
          <a:xfrm>
            <a:off x="6095475" y="709575"/>
            <a:ext cx="3048600" cy="1468500"/>
          </a:xfrm>
          <a:prstGeom prst="rect">
            <a:avLst/>
          </a:prstGeom>
          <a:noFill/>
          <a:ln>
            <a:noFill/>
          </a:ln>
        </p:spPr>
      </p:sp>
      <p:cxnSp>
        <p:nvCxnSpPr>
          <p:cNvPr id="69" name="Google Shape;69;p11"/>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70" name="Google Shape;70;p11"/>
          <p:cNvSpPr txBox="1">
            <a:spLocks noGrp="1"/>
          </p:cNvSpPr>
          <p:nvPr>
            <p:ph type="title"/>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11"/>
          <p:cNvSpPr>
            <a:spLocks noGrp="1"/>
          </p:cNvSpPr>
          <p:nvPr>
            <p:ph type="pic" idx="5"/>
          </p:nvPr>
        </p:nvSpPr>
        <p:spPr>
          <a:xfrm>
            <a:off x="-4975" y="2192221"/>
            <a:ext cx="3048600" cy="1468500"/>
          </a:xfrm>
          <a:prstGeom prst="rect">
            <a:avLst/>
          </a:prstGeom>
          <a:noFill/>
          <a:ln>
            <a:noFill/>
          </a:ln>
        </p:spPr>
      </p:sp>
      <p:sp>
        <p:nvSpPr>
          <p:cNvPr id="72" name="Google Shape;72;p11"/>
          <p:cNvSpPr>
            <a:spLocks noGrp="1"/>
          </p:cNvSpPr>
          <p:nvPr>
            <p:ph type="pic" idx="6"/>
          </p:nvPr>
        </p:nvSpPr>
        <p:spPr>
          <a:xfrm>
            <a:off x="3054013" y="2192221"/>
            <a:ext cx="3031800" cy="1468500"/>
          </a:xfrm>
          <a:prstGeom prst="rect">
            <a:avLst/>
          </a:prstGeom>
          <a:noFill/>
          <a:ln>
            <a:noFill/>
          </a:ln>
        </p:spPr>
      </p:sp>
      <p:sp>
        <p:nvSpPr>
          <p:cNvPr id="73" name="Google Shape;73;p11"/>
          <p:cNvSpPr>
            <a:spLocks noGrp="1"/>
          </p:cNvSpPr>
          <p:nvPr>
            <p:ph type="pic" idx="7"/>
          </p:nvPr>
        </p:nvSpPr>
        <p:spPr>
          <a:xfrm>
            <a:off x="6095725" y="2192221"/>
            <a:ext cx="3048600" cy="1468500"/>
          </a:xfrm>
          <a:prstGeom prst="rect">
            <a:avLst/>
          </a:prstGeom>
          <a:noFill/>
          <a:ln>
            <a:noFill/>
          </a:ln>
        </p:spPr>
      </p:sp>
      <p:sp>
        <p:nvSpPr>
          <p:cNvPr id="74" name="Google Shape;74;p11"/>
          <p:cNvSpPr>
            <a:spLocks noGrp="1"/>
          </p:cNvSpPr>
          <p:nvPr>
            <p:ph type="pic" idx="8"/>
          </p:nvPr>
        </p:nvSpPr>
        <p:spPr>
          <a:xfrm>
            <a:off x="-4975" y="3674873"/>
            <a:ext cx="3048600" cy="1468500"/>
          </a:xfrm>
          <a:prstGeom prst="rect">
            <a:avLst/>
          </a:prstGeom>
          <a:noFill/>
          <a:ln>
            <a:noFill/>
          </a:ln>
        </p:spPr>
      </p:sp>
      <p:sp>
        <p:nvSpPr>
          <p:cNvPr id="75" name="Google Shape;75;p11"/>
          <p:cNvSpPr>
            <a:spLocks noGrp="1"/>
          </p:cNvSpPr>
          <p:nvPr>
            <p:ph type="pic" idx="9"/>
          </p:nvPr>
        </p:nvSpPr>
        <p:spPr>
          <a:xfrm>
            <a:off x="3054013" y="3674873"/>
            <a:ext cx="3031800" cy="1468500"/>
          </a:xfrm>
          <a:prstGeom prst="rect">
            <a:avLst/>
          </a:prstGeom>
          <a:noFill/>
          <a:ln>
            <a:noFill/>
          </a:ln>
        </p:spPr>
      </p:sp>
      <p:sp>
        <p:nvSpPr>
          <p:cNvPr id="76" name="Google Shape;76;p11"/>
          <p:cNvSpPr>
            <a:spLocks noGrp="1"/>
          </p:cNvSpPr>
          <p:nvPr>
            <p:ph type="pic" idx="13"/>
          </p:nvPr>
        </p:nvSpPr>
        <p:spPr>
          <a:xfrm>
            <a:off x="6095725" y="3674873"/>
            <a:ext cx="3048600" cy="1468500"/>
          </a:xfrm>
          <a:prstGeom prst="rect">
            <a:avLst/>
          </a:prstGeom>
          <a:noFill/>
          <a:ln>
            <a:noFill/>
          </a:ln>
        </p:spPr>
      </p:sp>
      <p:sp>
        <p:nvSpPr>
          <p:cNvPr id="77" name="Google Shape;7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type="titleOnly">
  <p:cSld name="TITLE_ONLY">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2"/>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main point">
  <p:cSld name="TITLE_ONLY_1">
    <p:bg>
      <p:bgPr>
        <a:solidFill>
          <a:schemeClr val="dk1"/>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3"/>
          <p:cNvSpPr txBox="1">
            <a:spLocks noGrp="1"/>
          </p:cNvSpPr>
          <p:nvPr>
            <p:ph type="body" idx="1"/>
          </p:nvPr>
        </p:nvSpPr>
        <p:spPr>
          <a:xfrm>
            <a:off x="226525" y="2995441"/>
            <a:ext cx="8673000" cy="19311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ONE_COLUMN_TEXT">
    <p:bg>
      <p:bgPr>
        <a:solidFill>
          <a:schemeClr val="dk1"/>
        </a:solidFill>
        <a:effectLst/>
      </p:bgPr>
    </p:bg>
    <p:spTree>
      <p:nvGrpSpPr>
        <p:cNvPr id="1" name="Shape 84"/>
        <p:cNvGrpSpPr/>
        <p:nvPr/>
      </p:nvGrpSpPr>
      <p:grpSpPr>
        <a:xfrm>
          <a:off x="0" y="0"/>
          <a:ext cx="0" cy="0"/>
          <a:chOff x="0" y="0"/>
          <a:chExt cx="0" cy="0"/>
        </a:xfrm>
      </p:grpSpPr>
      <p:sp>
        <p:nvSpPr>
          <p:cNvPr id="85" name="Google Shape;85;p14"/>
          <p:cNvSpPr>
            <a:spLocks noGrp="1"/>
          </p:cNvSpPr>
          <p:nvPr>
            <p:ph type="pic" idx="2"/>
          </p:nvPr>
        </p:nvSpPr>
        <p:spPr>
          <a:xfrm>
            <a:off x="4576350" y="0"/>
            <a:ext cx="4567500" cy="5153700"/>
          </a:xfrm>
          <a:prstGeom prst="rect">
            <a:avLst/>
          </a:prstGeom>
          <a:noFill/>
          <a:ln w="9525" cap="flat" cmpd="sng">
            <a:solidFill>
              <a:schemeClr val="lt1"/>
            </a:solidFill>
            <a:prstDash val="solid"/>
            <a:round/>
            <a:headEnd type="none" w="sm" len="sm"/>
            <a:tailEnd type="none" w="sm" len="sm"/>
          </a:ln>
        </p:spPr>
      </p:sp>
      <p:sp>
        <p:nvSpPr>
          <p:cNvPr id="86" name="Google Shape;86;p14"/>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0"/>
              </a:spcBef>
              <a:spcAft>
                <a:spcPts val="0"/>
              </a:spcAft>
              <a:buClr>
                <a:schemeClr val="lt1"/>
              </a:buClr>
              <a:buSzPts val="1600"/>
              <a:buChar char="○"/>
              <a:defRPr sz="1600">
                <a:solidFill>
                  <a:schemeClr val="lt1"/>
                </a:solidFill>
              </a:defRPr>
            </a:lvl2pPr>
            <a:lvl3pPr marL="1371600" lvl="2" indent="-330200">
              <a:spcBef>
                <a:spcPts val="0"/>
              </a:spcBef>
              <a:spcAft>
                <a:spcPts val="0"/>
              </a:spcAft>
              <a:buClr>
                <a:schemeClr val="lt1"/>
              </a:buClr>
              <a:buSzPts val="1600"/>
              <a:buChar char="■"/>
              <a:defRPr sz="1600">
                <a:solidFill>
                  <a:schemeClr val="lt1"/>
                </a:solidFill>
              </a:defRPr>
            </a:lvl3pPr>
            <a:lvl4pPr marL="1828800" lvl="3" indent="-330200">
              <a:spcBef>
                <a:spcPts val="0"/>
              </a:spcBef>
              <a:spcAft>
                <a:spcPts val="0"/>
              </a:spcAft>
              <a:buClr>
                <a:schemeClr val="lt1"/>
              </a:buClr>
              <a:buSzPts val="1600"/>
              <a:buChar char="●"/>
              <a:defRPr sz="1600">
                <a:solidFill>
                  <a:schemeClr val="lt1"/>
                </a:solidFill>
              </a:defRPr>
            </a:lvl4pPr>
            <a:lvl5pPr marL="2286000" lvl="4" indent="-330200">
              <a:spcBef>
                <a:spcPts val="0"/>
              </a:spcBef>
              <a:spcAft>
                <a:spcPts val="0"/>
              </a:spcAft>
              <a:buClr>
                <a:schemeClr val="lt1"/>
              </a:buClr>
              <a:buSzPts val="1600"/>
              <a:buChar char="○"/>
              <a:defRPr sz="1600">
                <a:solidFill>
                  <a:schemeClr val="lt1"/>
                </a:solidFill>
              </a:defRPr>
            </a:lvl5pPr>
            <a:lvl6pPr marL="2743200" lvl="5" indent="-330200">
              <a:spcBef>
                <a:spcPts val="0"/>
              </a:spcBef>
              <a:spcAft>
                <a:spcPts val="0"/>
              </a:spcAft>
              <a:buClr>
                <a:schemeClr val="lt1"/>
              </a:buClr>
              <a:buSzPts val="1600"/>
              <a:buChar char="■"/>
              <a:defRPr sz="1600">
                <a:solidFill>
                  <a:schemeClr val="lt1"/>
                </a:solidFill>
              </a:defRPr>
            </a:lvl6pPr>
            <a:lvl7pPr marL="3200400" lvl="6" indent="-330200">
              <a:spcBef>
                <a:spcPts val="0"/>
              </a:spcBef>
              <a:spcAft>
                <a:spcPts val="0"/>
              </a:spcAft>
              <a:buClr>
                <a:schemeClr val="lt1"/>
              </a:buClr>
              <a:buSzPts val="1600"/>
              <a:buChar char="●"/>
              <a:defRPr sz="1600">
                <a:solidFill>
                  <a:schemeClr val="lt1"/>
                </a:solidFill>
              </a:defRPr>
            </a:lvl7pPr>
            <a:lvl8pPr marL="3657600" lvl="7" indent="-330200">
              <a:spcBef>
                <a:spcPts val="0"/>
              </a:spcBef>
              <a:spcAft>
                <a:spcPts val="0"/>
              </a:spcAft>
              <a:buClr>
                <a:schemeClr val="lt1"/>
              </a:buClr>
              <a:buSzPts val="1600"/>
              <a:buChar char="○"/>
              <a:defRPr sz="1600">
                <a:solidFill>
                  <a:schemeClr val="lt1"/>
                </a:solidFill>
              </a:defRPr>
            </a:lvl8pPr>
            <a:lvl9pPr marL="4114800" lvl="8" indent="-330200">
              <a:spcBef>
                <a:spcPts val="0"/>
              </a:spcBef>
              <a:spcAft>
                <a:spcPts val="0"/>
              </a:spcAft>
              <a:buClr>
                <a:schemeClr val="lt1"/>
              </a:buClr>
              <a:buSzPts val="1600"/>
              <a:buChar char="■"/>
              <a:defRPr sz="1600">
                <a:solidFill>
                  <a:schemeClr val="lt1"/>
                </a:solidFill>
              </a:defRPr>
            </a:lvl9pPr>
          </a:lstStyle>
          <a:p>
            <a:endParaRPr/>
          </a:p>
        </p:txBody>
      </p:sp>
      <p:sp>
        <p:nvSpPr>
          <p:cNvPr id="87" name="Google Shape;8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4"/>
          <p:cNvSpPr txBox="1">
            <a:spLocks noGrp="1"/>
          </p:cNvSpPr>
          <p:nvPr>
            <p:ph type="title"/>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gallery 2">
  <p:cSld name="MAIN_POINT">
    <p:spTree>
      <p:nvGrpSpPr>
        <p:cNvPr id="1" name="Shape 89"/>
        <p:cNvGrpSpPr/>
        <p:nvPr/>
      </p:nvGrpSpPr>
      <p:grpSpPr>
        <a:xfrm>
          <a:off x="0" y="0"/>
          <a:ext cx="0" cy="0"/>
          <a:chOff x="0" y="0"/>
          <a:chExt cx="0" cy="0"/>
        </a:xfrm>
      </p:grpSpPr>
      <p:sp>
        <p:nvSpPr>
          <p:cNvPr id="90" name="Google Shape;9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5"/>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 name="Google Shape;92;p15"/>
          <p:cNvSpPr>
            <a:spLocks noGrp="1"/>
          </p:cNvSpPr>
          <p:nvPr>
            <p:ph type="pic" idx="2"/>
          </p:nvPr>
        </p:nvSpPr>
        <p:spPr>
          <a:xfrm>
            <a:off x="2315425" y="226625"/>
            <a:ext cx="3733800" cy="4690500"/>
          </a:xfrm>
          <a:prstGeom prst="rect">
            <a:avLst/>
          </a:prstGeom>
          <a:noFill/>
          <a:ln w="9525" cap="flat" cmpd="sng">
            <a:solidFill>
              <a:schemeClr val="dk1"/>
            </a:solidFill>
            <a:prstDash val="solid"/>
            <a:round/>
            <a:headEnd type="none" w="sm" len="sm"/>
            <a:tailEnd type="none" w="sm" len="sm"/>
          </a:ln>
        </p:spPr>
      </p:sp>
      <p:sp>
        <p:nvSpPr>
          <p:cNvPr id="93" name="Google Shape;93;p15"/>
          <p:cNvSpPr>
            <a:spLocks noGrp="1"/>
          </p:cNvSpPr>
          <p:nvPr>
            <p:ph type="pic" idx="3"/>
          </p:nvPr>
        </p:nvSpPr>
        <p:spPr>
          <a:xfrm>
            <a:off x="6255975" y="1391900"/>
            <a:ext cx="2661600" cy="2359500"/>
          </a:xfrm>
          <a:prstGeom prst="rect">
            <a:avLst/>
          </a:prstGeom>
          <a:noFill/>
          <a:ln w="9525" cap="flat" cmpd="sng">
            <a:solidFill>
              <a:schemeClr val="dk1"/>
            </a:solidFill>
            <a:prstDash val="solid"/>
            <a:round/>
            <a:headEnd type="none" w="sm" len="sm"/>
            <a:tailEnd type="none" w="sm" len="sm"/>
          </a:ln>
        </p:spPr>
      </p:sp>
      <p:sp>
        <p:nvSpPr>
          <p:cNvPr id="94" name="Google Shape;94;p15"/>
          <p:cNvSpPr txBox="1">
            <a:spLocks noGrp="1"/>
          </p:cNvSpPr>
          <p:nvPr>
            <p:ph type="title" idx="4"/>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dy and chart">
  <p:cSld name="SECTION_TITLE_AND_DESCRIPTION">
    <p:spTree>
      <p:nvGrpSpPr>
        <p:cNvPr id="1" name="Shape 95"/>
        <p:cNvGrpSpPr/>
        <p:nvPr/>
      </p:nvGrpSpPr>
      <p:grpSpPr>
        <a:xfrm>
          <a:off x="0" y="0"/>
          <a:ext cx="0" cy="0"/>
          <a:chOff x="0" y="0"/>
          <a:chExt cx="0" cy="0"/>
        </a:xfrm>
      </p:grpSpPr>
      <p:sp>
        <p:nvSpPr>
          <p:cNvPr id="96" name="Google Shape;96;p16"/>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 name="Google Shape;9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6"/>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9" name="Google Shape;99;p16"/>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100" name="Google Shape;100;p16"/>
          <p:cNvSpPr txBox="1">
            <a:spLocks noGrp="1"/>
          </p:cNvSpPr>
          <p:nvPr>
            <p:ph type="title" idx="3"/>
          </p:nvPr>
        </p:nvSpPr>
        <p:spPr>
          <a:xfrm>
            <a:off x="226525" y="127109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01" name="Google Shape;101;p16"/>
          <p:cNvSpPr txBox="1">
            <a:spLocks noGrp="1"/>
          </p:cNvSpPr>
          <p:nvPr>
            <p:ph type="body" idx="1"/>
          </p:nvPr>
        </p:nvSpPr>
        <p:spPr>
          <a:xfrm>
            <a:off x="226525" y="20804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one column text">
  <p:cSld name="SECTION_TITLE_AND_DESCRIPTION_1">
    <p:spTree>
      <p:nvGrpSpPr>
        <p:cNvPr id="1" name="Shape 102"/>
        <p:cNvGrpSpPr/>
        <p:nvPr/>
      </p:nvGrpSpPr>
      <p:grpSpPr>
        <a:xfrm>
          <a:off x="0" y="0"/>
          <a:ext cx="0" cy="0"/>
          <a:chOff x="0" y="0"/>
          <a:chExt cx="0" cy="0"/>
        </a:xfrm>
      </p:grpSpPr>
      <p:sp>
        <p:nvSpPr>
          <p:cNvPr id="103" name="Google Shape;103;p17"/>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 name="Google Shape;10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7"/>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06" name="Google Shape;106;p17"/>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17"/>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big ideas">
  <p:cSld name="SECTION_TITLE_AND_DESCRIPTION_1_1">
    <p:spTree>
      <p:nvGrpSpPr>
        <p:cNvPr id="1" name="Shape 108"/>
        <p:cNvGrpSpPr/>
        <p:nvPr/>
      </p:nvGrpSpPr>
      <p:grpSpPr>
        <a:xfrm>
          <a:off x="0" y="0"/>
          <a:ext cx="0" cy="0"/>
          <a:chOff x="0" y="0"/>
          <a:chExt cx="0" cy="0"/>
        </a:xfrm>
      </p:grpSpPr>
      <p:sp>
        <p:nvSpPr>
          <p:cNvPr id="109" name="Google Shape;109;p18"/>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 name="Google Shape;11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18"/>
          <p:cNvSpPr txBox="1">
            <a:spLocks noGrp="1"/>
          </p:cNvSpPr>
          <p:nvPr>
            <p:ph type="title"/>
          </p:nvPr>
        </p:nvSpPr>
        <p:spPr>
          <a:xfrm>
            <a:off x="226525" y="697649"/>
            <a:ext cx="41190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12" name="Google Shape;112;p18"/>
          <p:cNvSpPr txBox="1">
            <a:spLocks noGrp="1"/>
          </p:cNvSpPr>
          <p:nvPr>
            <p:ph type="body" idx="1"/>
          </p:nvPr>
        </p:nvSpPr>
        <p:spPr>
          <a:xfrm>
            <a:off x="226525"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3" name="Google Shape;113;p18"/>
          <p:cNvSpPr txBox="1">
            <a:spLocks noGrp="1"/>
          </p:cNvSpPr>
          <p:nvPr>
            <p:ph type="subTitle" idx="2"/>
          </p:nvPr>
        </p:nvSpPr>
        <p:spPr>
          <a:xfrm>
            <a:off x="226525"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3"/>
          </p:nvPr>
        </p:nvSpPr>
        <p:spPr>
          <a:xfrm>
            <a:off x="4798500" y="2509639"/>
            <a:ext cx="41190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dk2"/>
              </a:buClr>
              <a:buSzPts val="1200"/>
              <a:buChar char="●"/>
              <a:defRPr sz="12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0"/>
              </a:spcBef>
              <a:spcAft>
                <a:spcPts val="0"/>
              </a:spcAft>
              <a:buClr>
                <a:schemeClr val="dk2"/>
              </a:buClr>
              <a:buSzPts val="1200"/>
              <a:buChar char="■"/>
              <a:defRPr sz="1200">
                <a:solidFill>
                  <a:schemeClr val="dk2"/>
                </a:solidFill>
              </a:defRPr>
            </a:lvl3pPr>
            <a:lvl4pPr marL="1828800" lvl="3" indent="-304800">
              <a:spcBef>
                <a:spcPts val="0"/>
              </a:spcBef>
              <a:spcAft>
                <a:spcPts val="0"/>
              </a:spcAft>
              <a:buClr>
                <a:schemeClr val="dk2"/>
              </a:buClr>
              <a:buSzPts val="1200"/>
              <a:buChar char="●"/>
              <a:defRPr sz="1200">
                <a:solidFill>
                  <a:schemeClr val="dk2"/>
                </a:solidFill>
              </a:defRPr>
            </a:lvl4pPr>
            <a:lvl5pPr marL="2286000" lvl="4" indent="-304800">
              <a:spcBef>
                <a:spcPts val="0"/>
              </a:spcBef>
              <a:spcAft>
                <a:spcPts val="0"/>
              </a:spcAft>
              <a:buClr>
                <a:schemeClr val="dk2"/>
              </a:buClr>
              <a:buSzPts val="1200"/>
              <a:buChar char="○"/>
              <a:defRPr sz="1200">
                <a:solidFill>
                  <a:schemeClr val="dk2"/>
                </a:solidFill>
              </a:defRPr>
            </a:lvl5pPr>
            <a:lvl6pPr marL="2743200" lvl="5" indent="-304800">
              <a:spcBef>
                <a:spcPts val="0"/>
              </a:spcBef>
              <a:spcAft>
                <a:spcPts val="0"/>
              </a:spcAft>
              <a:buClr>
                <a:schemeClr val="dk2"/>
              </a:buClr>
              <a:buSzPts val="1200"/>
              <a:buChar char="■"/>
              <a:defRPr sz="1200">
                <a:solidFill>
                  <a:schemeClr val="dk2"/>
                </a:solidFill>
              </a:defRPr>
            </a:lvl6pPr>
            <a:lvl7pPr marL="3200400" lvl="6" indent="-304800">
              <a:spcBef>
                <a:spcPts val="0"/>
              </a:spcBef>
              <a:spcAft>
                <a:spcPts val="0"/>
              </a:spcAft>
              <a:buClr>
                <a:schemeClr val="dk2"/>
              </a:buClr>
              <a:buSzPts val="1200"/>
              <a:buChar char="●"/>
              <a:defRPr sz="1200">
                <a:solidFill>
                  <a:schemeClr val="dk2"/>
                </a:solidFill>
              </a:defRPr>
            </a:lvl7pPr>
            <a:lvl8pPr marL="3657600" lvl="7" indent="-304800">
              <a:spcBef>
                <a:spcPts val="0"/>
              </a:spcBef>
              <a:spcAft>
                <a:spcPts val="0"/>
              </a:spcAft>
              <a:buClr>
                <a:schemeClr val="dk2"/>
              </a:buClr>
              <a:buSzPts val="1200"/>
              <a:buChar char="○"/>
              <a:defRPr sz="1200">
                <a:solidFill>
                  <a:schemeClr val="dk2"/>
                </a:solidFill>
              </a:defRPr>
            </a:lvl8pPr>
            <a:lvl9pPr marL="4114800" lvl="8" indent="-304800">
              <a:spcBef>
                <a:spcPts val="0"/>
              </a:spcBef>
              <a:spcAft>
                <a:spcPts val="0"/>
              </a:spcAft>
              <a:buClr>
                <a:schemeClr val="dk2"/>
              </a:buClr>
              <a:buSzPts val="1200"/>
              <a:buChar char="■"/>
              <a:defRPr sz="1200">
                <a:solidFill>
                  <a:schemeClr val="dk2"/>
                </a:solidFill>
              </a:defRPr>
            </a:lvl9pPr>
          </a:lstStyle>
          <a:p>
            <a:endParaRPr/>
          </a:p>
        </p:txBody>
      </p:sp>
      <p:sp>
        <p:nvSpPr>
          <p:cNvPr id="115" name="Google Shape;115;p18"/>
          <p:cNvSpPr txBox="1">
            <a:spLocks noGrp="1"/>
          </p:cNvSpPr>
          <p:nvPr>
            <p:ph type="subTitle" idx="4"/>
          </p:nvPr>
        </p:nvSpPr>
        <p:spPr>
          <a:xfrm>
            <a:off x="4798500" y="1710600"/>
            <a:ext cx="3994800" cy="60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three storyboards 2">
  <p:cSld name="CAPTION_ONLY">
    <p:bg>
      <p:bgPr>
        <a:solidFill>
          <a:schemeClr val="dk1"/>
        </a:solidFill>
        <a:effectLst/>
      </p:bgPr>
    </p:bg>
    <p:spTree>
      <p:nvGrpSpPr>
        <p:cNvPr id="1" name="Shape 116"/>
        <p:cNvGrpSpPr/>
        <p:nvPr/>
      </p:nvGrpSpPr>
      <p:grpSpPr>
        <a:xfrm>
          <a:off x="0" y="0"/>
          <a:ext cx="0" cy="0"/>
          <a:chOff x="0" y="0"/>
          <a:chExt cx="0" cy="0"/>
        </a:xfrm>
      </p:grpSpPr>
      <p:sp>
        <p:nvSpPr>
          <p:cNvPr id="117" name="Google Shape;117;p19"/>
          <p:cNvSpPr/>
          <p:nvPr/>
        </p:nvSpPr>
        <p:spPr>
          <a:xfrm>
            <a:off x="0"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18" name="Google Shape;118;p19"/>
          <p:cNvSpPr>
            <a:spLocks noGrp="1"/>
          </p:cNvSpPr>
          <p:nvPr>
            <p:ph type="pic" idx="2"/>
          </p:nvPr>
        </p:nvSpPr>
        <p:spPr>
          <a:xfrm>
            <a:off x="0" y="709975"/>
            <a:ext cx="3043800" cy="3346500"/>
          </a:xfrm>
          <a:prstGeom prst="rect">
            <a:avLst/>
          </a:prstGeom>
          <a:noFill/>
          <a:ln>
            <a:noFill/>
          </a:ln>
        </p:spPr>
      </p:sp>
      <p:cxnSp>
        <p:nvCxnSpPr>
          <p:cNvPr id="119" name="Google Shape;119;p19"/>
          <p:cNvCxnSpPr/>
          <p:nvPr/>
        </p:nvCxnSpPr>
        <p:spPr>
          <a:xfrm>
            <a:off x="304852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9"/>
          <p:cNvCxnSpPr/>
          <p:nvPr/>
        </p:nvCxnSpPr>
        <p:spPr>
          <a:xfrm>
            <a:off x="6090575" y="703650"/>
            <a:ext cx="0" cy="444870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19"/>
          <p:cNvCxnSpPr/>
          <p:nvPr/>
        </p:nvCxnSpPr>
        <p:spPr>
          <a:xfrm rot="10800000">
            <a:off x="0" y="704725"/>
            <a:ext cx="9152400" cy="0"/>
          </a:xfrm>
          <a:prstGeom prst="straightConnector1">
            <a:avLst/>
          </a:prstGeom>
          <a:noFill/>
          <a:ln w="9525" cap="flat" cmpd="sng">
            <a:solidFill>
              <a:schemeClr val="dk1"/>
            </a:solidFill>
            <a:prstDash val="solid"/>
            <a:round/>
            <a:headEnd type="none" w="med" len="med"/>
            <a:tailEnd type="none" w="med" len="med"/>
          </a:ln>
        </p:spPr>
      </p:cxnSp>
      <p:sp>
        <p:nvSpPr>
          <p:cNvPr id="122" name="Google Shape;122;p19"/>
          <p:cNvSpPr txBox="1">
            <a:spLocks noGrp="1"/>
          </p:cNvSpPr>
          <p:nvPr>
            <p:ph type="title"/>
          </p:nvPr>
        </p:nvSpPr>
        <p:spPr>
          <a:xfrm>
            <a:off x="161850"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23" name="Google Shape;123;p19"/>
          <p:cNvSpPr txBox="1">
            <a:spLocks noGrp="1"/>
          </p:cNvSpPr>
          <p:nvPr>
            <p:ph type="body" idx="1"/>
          </p:nvPr>
        </p:nvSpPr>
        <p:spPr>
          <a:xfrm>
            <a:off x="161850"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124" name="Google Shape;124;p19"/>
          <p:cNvSpPr/>
          <p:nvPr/>
        </p:nvSpPr>
        <p:spPr>
          <a:xfrm>
            <a:off x="6095725" y="4063950"/>
            <a:ext cx="30600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5" name="Google Shape;125;p19"/>
          <p:cNvSpPr>
            <a:spLocks noGrp="1"/>
          </p:cNvSpPr>
          <p:nvPr>
            <p:ph type="pic" idx="3"/>
          </p:nvPr>
        </p:nvSpPr>
        <p:spPr>
          <a:xfrm>
            <a:off x="6095725" y="709975"/>
            <a:ext cx="3043800" cy="3346500"/>
          </a:xfrm>
          <a:prstGeom prst="rect">
            <a:avLst/>
          </a:prstGeom>
          <a:noFill/>
          <a:ln>
            <a:noFill/>
          </a:ln>
        </p:spPr>
      </p:sp>
      <p:sp>
        <p:nvSpPr>
          <p:cNvPr id="126" name="Google Shape;126;p19"/>
          <p:cNvSpPr txBox="1">
            <a:spLocks noGrp="1"/>
          </p:cNvSpPr>
          <p:nvPr>
            <p:ph type="title" idx="4"/>
          </p:nvPr>
        </p:nvSpPr>
        <p:spPr>
          <a:xfrm>
            <a:off x="6257575" y="415644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27" name="Google Shape;127;p19"/>
          <p:cNvSpPr txBox="1">
            <a:spLocks noGrp="1"/>
          </p:cNvSpPr>
          <p:nvPr>
            <p:ph type="body" idx="5"/>
          </p:nvPr>
        </p:nvSpPr>
        <p:spPr>
          <a:xfrm>
            <a:off x="6257575" y="4626190"/>
            <a:ext cx="27267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sp>
        <p:nvSpPr>
          <p:cNvPr id="128" name="Google Shape;128;p19"/>
          <p:cNvSpPr>
            <a:spLocks noGrp="1"/>
          </p:cNvSpPr>
          <p:nvPr>
            <p:ph type="pic" idx="6"/>
          </p:nvPr>
        </p:nvSpPr>
        <p:spPr>
          <a:xfrm>
            <a:off x="3053900" y="1794150"/>
            <a:ext cx="3030600" cy="3349200"/>
          </a:xfrm>
          <a:prstGeom prst="rect">
            <a:avLst/>
          </a:prstGeom>
          <a:noFill/>
          <a:ln>
            <a:noFill/>
          </a:ln>
        </p:spPr>
      </p:sp>
      <p:sp>
        <p:nvSpPr>
          <p:cNvPr id="129" name="Google Shape;129;p19"/>
          <p:cNvSpPr/>
          <p:nvPr/>
        </p:nvSpPr>
        <p:spPr>
          <a:xfrm>
            <a:off x="3054250" y="709380"/>
            <a:ext cx="3030600" cy="1079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 name="Google Shape;130;p19"/>
          <p:cNvSpPr txBox="1">
            <a:spLocks noGrp="1"/>
          </p:cNvSpPr>
          <p:nvPr>
            <p:ph type="title" idx="7"/>
          </p:nvPr>
        </p:nvSpPr>
        <p:spPr>
          <a:xfrm>
            <a:off x="3214545" y="801878"/>
            <a:ext cx="27006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131" name="Google Shape;131;p19"/>
          <p:cNvSpPr txBox="1">
            <a:spLocks noGrp="1"/>
          </p:cNvSpPr>
          <p:nvPr>
            <p:ph type="body" idx="8"/>
          </p:nvPr>
        </p:nvSpPr>
        <p:spPr>
          <a:xfrm>
            <a:off x="3214545" y="1271620"/>
            <a:ext cx="2700600" cy="393600"/>
          </a:xfrm>
          <a:prstGeom prst="rect">
            <a:avLst/>
          </a:prstGeom>
        </p:spPr>
        <p:txBody>
          <a:bodyPr spcFirstLastPara="1" wrap="square" lIns="91425" tIns="91425" rIns="91425" bIns="91425" anchor="ctr" anchorCtr="0">
            <a:noAutofit/>
          </a:bodyPr>
          <a:lstStyle>
            <a:lvl1pPr marL="457200" lvl="0" indent="-292100">
              <a:lnSpc>
                <a:spcPct val="90000"/>
              </a:lnSpc>
              <a:spcBef>
                <a:spcPts val="0"/>
              </a:spcBef>
              <a:spcAft>
                <a:spcPts val="0"/>
              </a:spcAft>
              <a:buSzPts val="1000"/>
              <a:buChar char="●"/>
              <a:defRPr sz="1000"/>
            </a:lvl1pPr>
            <a:lvl2pPr marL="914400" lvl="1" indent="-292100">
              <a:lnSpc>
                <a:spcPct val="90000"/>
              </a:lnSpc>
              <a:spcBef>
                <a:spcPts val="0"/>
              </a:spcBef>
              <a:spcAft>
                <a:spcPts val="0"/>
              </a:spcAft>
              <a:buSzPts val="1000"/>
              <a:buChar char="○"/>
              <a:defRPr sz="1000"/>
            </a:lvl2pPr>
            <a:lvl3pPr marL="1371600" lvl="2" indent="-292100">
              <a:lnSpc>
                <a:spcPct val="90000"/>
              </a:lnSpc>
              <a:spcBef>
                <a:spcPts val="0"/>
              </a:spcBef>
              <a:spcAft>
                <a:spcPts val="0"/>
              </a:spcAft>
              <a:buSzPts val="1000"/>
              <a:buChar char="■"/>
              <a:defRPr sz="1000"/>
            </a:lvl3pPr>
            <a:lvl4pPr marL="1828800" lvl="3" indent="-292100">
              <a:lnSpc>
                <a:spcPct val="90000"/>
              </a:lnSpc>
              <a:spcBef>
                <a:spcPts val="0"/>
              </a:spcBef>
              <a:spcAft>
                <a:spcPts val="0"/>
              </a:spcAft>
              <a:buSzPts val="1000"/>
              <a:buChar char="●"/>
              <a:defRPr sz="1000"/>
            </a:lvl4pPr>
            <a:lvl5pPr marL="2286000" lvl="4" indent="-292100">
              <a:lnSpc>
                <a:spcPct val="90000"/>
              </a:lnSpc>
              <a:spcBef>
                <a:spcPts val="0"/>
              </a:spcBef>
              <a:spcAft>
                <a:spcPts val="0"/>
              </a:spcAft>
              <a:buSzPts val="1000"/>
              <a:buChar char="○"/>
              <a:defRPr sz="1000"/>
            </a:lvl5pPr>
            <a:lvl6pPr marL="2743200" lvl="5" indent="-292100">
              <a:lnSpc>
                <a:spcPct val="90000"/>
              </a:lnSpc>
              <a:spcBef>
                <a:spcPts val="0"/>
              </a:spcBef>
              <a:spcAft>
                <a:spcPts val="0"/>
              </a:spcAft>
              <a:buSzPts val="1000"/>
              <a:buChar char="■"/>
              <a:defRPr sz="1000"/>
            </a:lvl6pPr>
            <a:lvl7pPr marL="3200400" lvl="6" indent="-292100">
              <a:lnSpc>
                <a:spcPct val="90000"/>
              </a:lnSpc>
              <a:spcBef>
                <a:spcPts val="0"/>
              </a:spcBef>
              <a:spcAft>
                <a:spcPts val="0"/>
              </a:spcAft>
              <a:buSzPts val="1000"/>
              <a:buChar char="●"/>
              <a:defRPr sz="1000"/>
            </a:lvl7pPr>
            <a:lvl8pPr marL="3657600" lvl="7" indent="-292100">
              <a:lnSpc>
                <a:spcPct val="90000"/>
              </a:lnSpc>
              <a:spcBef>
                <a:spcPts val="0"/>
              </a:spcBef>
              <a:spcAft>
                <a:spcPts val="0"/>
              </a:spcAft>
              <a:buSzPts val="1000"/>
              <a:buChar char="○"/>
              <a:defRPr sz="1000"/>
            </a:lvl8pPr>
            <a:lvl9pPr marL="4114800" lvl="8" indent="-292100">
              <a:lnSpc>
                <a:spcPct val="90000"/>
              </a:lnSpc>
              <a:spcBef>
                <a:spcPts val="0"/>
              </a:spcBef>
              <a:spcAft>
                <a:spcPts val="0"/>
              </a:spcAft>
              <a:buSzPts val="1000"/>
              <a:buChar char="■"/>
              <a:defRPr sz="1000"/>
            </a:lvl9pPr>
          </a:lstStyle>
          <a:p>
            <a:endParaRPr/>
          </a:p>
        </p:txBody>
      </p:sp>
      <p:cxnSp>
        <p:nvCxnSpPr>
          <p:cNvPr id="132" name="Google Shape;132;p19"/>
          <p:cNvCxnSpPr/>
          <p:nvPr/>
        </p:nvCxnSpPr>
        <p:spPr>
          <a:xfrm rot="10800000">
            <a:off x="3049250" y="1791825"/>
            <a:ext cx="30414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19"/>
          <p:cNvCxnSpPr/>
          <p:nvPr/>
        </p:nvCxnSpPr>
        <p:spPr>
          <a:xfrm rot="10800000">
            <a:off x="0" y="4061975"/>
            <a:ext cx="9152400" cy="0"/>
          </a:xfrm>
          <a:prstGeom prst="straightConnector1">
            <a:avLst/>
          </a:prstGeom>
          <a:noFill/>
          <a:ln w="9525" cap="flat" cmpd="sng">
            <a:solidFill>
              <a:schemeClr val="dk1"/>
            </a:solidFill>
            <a:prstDash val="solid"/>
            <a:round/>
            <a:headEnd type="none" w="med" len="med"/>
            <a:tailEnd type="none" w="med" len="med"/>
          </a:ln>
        </p:spPr>
      </p:cxnSp>
      <p:sp>
        <p:nvSpPr>
          <p:cNvPr id="134" name="Google Shape;134;p19"/>
          <p:cNvSpPr txBox="1">
            <a:spLocks noGrp="1"/>
          </p:cNvSpPr>
          <p:nvPr>
            <p:ph type="title" idx="9"/>
          </p:nvPr>
        </p:nvSpPr>
        <p:spPr>
          <a:xfrm>
            <a:off x="2497875" y="145800"/>
            <a:ext cx="4791600" cy="466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5" name="Google Shape;13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with details">
  <p:cSld name="BIG_NUMBER">
    <p:bg>
      <p:bgPr>
        <a:solidFill>
          <a:schemeClr val="lt1"/>
        </a:solidFill>
        <a:effectLst/>
      </p:bgPr>
    </p:bg>
    <p:spTree>
      <p:nvGrpSpPr>
        <p:cNvPr id="1" name="Shape 136"/>
        <p:cNvGrpSpPr/>
        <p:nvPr/>
      </p:nvGrpSpPr>
      <p:grpSpPr>
        <a:xfrm>
          <a:off x="0" y="0"/>
          <a:ext cx="0" cy="0"/>
          <a:chOff x="0" y="0"/>
          <a:chExt cx="0" cy="0"/>
        </a:xfrm>
      </p:grpSpPr>
      <p:sp>
        <p:nvSpPr>
          <p:cNvPr id="137" name="Google Shape;137;p20"/>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 name="Google Shape;1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0"/>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 name="Google Shape;140;p20"/>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141" name="Google Shape;141;p20"/>
          <p:cNvSpPr txBox="1">
            <a:spLocks noGrp="1"/>
          </p:cNvSpPr>
          <p:nvPr>
            <p:ph type="title" idx="3"/>
          </p:nvPr>
        </p:nvSpPr>
        <p:spPr>
          <a:xfrm>
            <a:off x="4801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a:endParaRPr/>
          </a:p>
        </p:txBody>
      </p:sp>
      <p:sp>
        <p:nvSpPr>
          <p:cNvPr id="142" name="Google Shape;142;p20"/>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143" name="Google Shape;143;p20"/>
          <p:cNvSpPr txBox="1">
            <a:spLocks noGrp="1"/>
          </p:cNvSpPr>
          <p:nvPr>
            <p:ph type="title" idx="4"/>
          </p:nvPr>
        </p:nvSpPr>
        <p:spPr>
          <a:xfrm>
            <a:off x="4801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a:endParaRPr/>
          </a:p>
        </p:txBody>
      </p:sp>
      <p:sp>
        <p:nvSpPr>
          <p:cNvPr id="144" name="Google Shape;144;p20"/>
          <p:cNvSpPr txBox="1">
            <a:spLocks noGrp="1"/>
          </p:cNvSpPr>
          <p:nvPr>
            <p:ph type="title" idx="5"/>
          </p:nvPr>
        </p:nvSpPr>
        <p:spPr>
          <a:xfrm>
            <a:off x="229800" y="16440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145" name="Google Shape;145;p20"/>
          <p:cNvSpPr txBox="1">
            <a:spLocks noGrp="1"/>
          </p:cNvSpPr>
          <p:nvPr>
            <p:ph type="body" idx="6"/>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
        <p:nvSpPr>
          <p:cNvPr id="146" name="Google Shape;146;p20"/>
          <p:cNvSpPr txBox="1">
            <a:spLocks noGrp="1"/>
          </p:cNvSpPr>
          <p:nvPr>
            <p:ph type="title" idx="7"/>
          </p:nvPr>
        </p:nvSpPr>
        <p:spPr>
          <a:xfrm>
            <a:off x="229800" y="3379700"/>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body and image with details">
  <p:cSld name="TITLE_1">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 name="Google Shape;18;p3"/>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3"/>
          <p:cNvSpPr txBox="1">
            <a:spLocks noGrp="1"/>
          </p:cNvSpPr>
          <p:nvPr>
            <p:ph type="title" idx="3"/>
          </p:nvPr>
        </p:nvSpPr>
        <p:spPr>
          <a:xfrm>
            <a:off x="3038125"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0" name="Google Shape;20;p3"/>
          <p:cNvSpPr txBox="1">
            <a:spLocks noGrp="1"/>
          </p:cNvSpPr>
          <p:nvPr>
            <p:ph type="title" idx="4"/>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3"/>
          <p:cNvSpPr txBox="1">
            <a:spLocks noGrp="1"/>
          </p:cNvSpPr>
          <p:nvPr>
            <p:ph type="body" idx="1"/>
          </p:nvPr>
        </p:nvSpPr>
        <p:spPr>
          <a:xfrm>
            <a:off x="266700" y="4099025"/>
            <a:ext cx="4458900" cy="8475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p:cSld name="BIG_NUMBER_1">
    <p:bg>
      <p:bgPr>
        <a:solidFill>
          <a:schemeClr val="lt1"/>
        </a:solidFill>
        <a:effectLst/>
      </p:bgPr>
    </p:bg>
    <p:spTree>
      <p:nvGrpSpPr>
        <p:cNvPr id="1" name="Shape 147"/>
        <p:cNvGrpSpPr/>
        <p:nvPr/>
      </p:nvGrpSpPr>
      <p:grpSpPr>
        <a:xfrm>
          <a:off x="0" y="0"/>
          <a:ext cx="0" cy="0"/>
          <a:chOff x="0" y="0"/>
          <a:chExt cx="0" cy="0"/>
        </a:xfrm>
      </p:grpSpPr>
      <p:sp>
        <p:nvSpPr>
          <p:cNvPr id="148" name="Google Shape;148;p2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1"/>
          <p:cNvSpPr txBox="1">
            <a:spLocks noGrp="1"/>
          </p:cNvSpPr>
          <p:nvPr>
            <p:ph type="body" idx="1"/>
          </p:nvPr>
        </p:nvSpPr>
        <p:spPr>
          <a:xfrm>
            <a:off x="4805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Clr>
                <a:schemeClr val="lt1"/>
              </a:buClr>
              <a:buSzPts val="1600"/>
              <a:buChar char="●"/>
              <a:defRPr sz="1600">
                <a:solidFill>
                  <a:schemeClr val="lt1"/>
                </a:solidFill>
              </a:defRPr>
            </a:lvl1pPr>
            <a:lvl2pPr marL="914400" lvl="1" indent="-330200" algn="ctr">
              <a:spcBef>
                <a:spcPts val="0"/>
              </a:spcBef>
              <a:spcAft>
                <a:spcPts val="0"/>
              </a:spcAft>
              <a:buClr>
                <a:schemeClr val="lt1"/>
              </a:buClr>
              <a:buSzPts val="1600"/>
              <a:buChar char="○"/>
              <a:defRPr sz="1600">
                <a:solidFill>
                  <a:schemeClr val="lt1"/>
                </a:solidFill>
              </a:defRPr>
            </a:lvl2pPr>
            <a:lvl3pPr marL="1371600" lvl="2" indent="-330200" algn="ctr">
              <a:spcBef>
                <a:spcPts val="0"/>
              </a:spcBef>
              <a:spcAft>
                <a:spcPts val="0"/>
              </a:spcAft>
              <a:buClr>
                <a:schemeClr val="lt1"/>
              </a:buClr>
              <a:buSzPts val="1600"/>
              <a:buChar char="■"/>
              <a:defRPr sz="1600">
                <a:solidFill>
                  <a:schemeClr val="lt1"/>
                </a:solidFill>
              </a:defRPr>
            </a:lvl3pPr>
            <a:lvl4pPr marL="1828800" lvl="3" indent="-330200" algn="ctr">
              <a:spcBef>
                <a:spcPts val="0"/>
              </a:spcBef>
              <a:spcAft>
                <a:spcPts val="0"/>
              </a:spcAft>
              <a:buClr>
                <a:schemeClr val="lt1"/>
              </a:buClr>
              <a:buSzPts val="1600"/>
              <a:buChar char="●"/>
              <a:defRPr sz="1600">
                <a:solidFill>
                  <a:schemeClr val="lt1"/>
                </a:solidFill>
              </a:defRPr>
            </a:lvl4pPr>
            <a:lvl5pPr marL="2286000" lvl="4" indent="-330200" algn="ctr">
              <a:spcBef>
                <a:spcPts val="0"/>
              </a:spcBef>
              <a:spcAft>
                <a:spcPts val="0"/>
              </a:spcAft>
              <a:buClr>
                <a:schemeClr val="lt1"/>
              </a:buClr>
              <a:buSzPts val="1600"/>
              <a:buChar char="○"/>
              <a:defRPr sz="1600">
                <a:solidFill>
                  <a:schemeClr val="lt1"/>
                </a:solidFill>
              </a:defRPr>
            </a:lvl5pPr>
            <a:lvl6pPr marL="2743200" lvl="5" indent="-330200" algn="ctr">
              <a:spcBef>
                <a:spcPts val="0"/>
              </a:spcBef>
              <a:spcAft>
                <a:spcPts val="0"/>
              </a:spcAft>
              <a:buClr>
                <a:schemeClr val="lt1"/>
              </a:buClr>
              <a:buSzPts val="1600"/>
              <a:buChar char="■"/>
              <a:defRPr sz="1600">
                <a:solidFill>
                  <a:schemeClr val="lt1"/>
                </a:solidFill>
              </a:defRPr>
            </a:lvl6pPr>
            <a:lvl7pPr marL="3200400" lvl="6" indent="-330200" algn="ctr">
              <a:spcBef>
                <a:spcPts val="0"/>
              </a:spcBef>
              <a:spcAft>
                <a:spcPts val="0"/>
              </a:spcAft>
              <a:buClr>
                <a:schemeClr val="lt1"/>
              </a:buClr>
              <a:buSzPts val="1600"/>
              <a:buChar char="●"/>
              <a:defRPr sz="1600">
                <a:solidFill>
                  <a:schemeClr val="lt1"/>
                </a:solidFill>
              </a:defRPr>
            </a:lvl7pPr>
            <a:lvl8pPr marL="3657600" lvl="7" indent="-330200" algn="ctr">
              <a:spcBef>
                <a:spcPts val="0"/>
              </a:spcBef>
              <a:spcAft>
                <a:spcPts val="0"/>
              </a:spcAft>
              <a:buClr>
                <a:schemeClr val="lt1"/>
              </a:buClr>
              <a:buSzPts val="1600"/>
              <a:buChar char="○"/>
              <a:defRPr sz="1600">
                <a:solidFill>
                  <a:schemeClr val="lt1"/>
                </a:solidFill>
              </a:defRPr>
            </a:lvl8pPr>
            <a:lvl9pPr marL="4114800" lvl="8" indent="-330200" algn="ctr">
              <a:spcBef>
                <a:spcPts val="0"/>
              </a:spcBef>
              <a:spcAft>
                <a:spcPts val="0"/>
              </a:spcAft>
              <a:buClr>
                <a:schemeClr val="lt1"/>
              </a:buClr>
              <a:buSzPts val="1600"/>
              <a:buChar char="■"/>
              <a:defRPr sz="1600">
                <a:solidFill>
                  <a:schemeClr val="lt1"/>
                </a:solidFill>
              </a:defRPr>
            </a:lvl9pPr>
          </a:lstStyle>
          <a:p>
            <a:endParaRPr/>
          </a:p>
        </p:txBody>
      </p:sp>
      <p:sp>
        <p:nvSpPr>
          <p:cNvPr id="151" name="Google Shape;151;p21"/>
          <p:cNvSpPr txBox="1">
            <a:spLocks noGrp="1"/>
          </p:cNvSpPr>
          <p:nvPr>
            <p:ph type="title"/>
          </p:nvPr>
        </p:nvSpPr>
        <p:spPr>
          <a:xfrm>
            <a:off x="229800" y="895625"/>
            <a:ext cx="4108500" cy="44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a:endParaRPr/>
          </a:p>
        </p:txBody>
      </p:sp>
      <p:sp>
        <p:nvSpPr>
          <p:cNvPr id="152" name="Google Shape;152;p21"/>
          <p:cNvSpPr txBox="1">
            <a:spLocks noGrp="1"/>
          </p:cNvSpPr>
          <p:nvPr>
            <p:ph type="body" idx="2"/>
          </p:nvPr>
        </p:nvSpPr>
        <p:spPr>
          <a:xfrm>
            <a:off x="233709" y="2069213"/>
            <a:ext cx="4108500" cy="13302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sz="1600"/>
            </a:lvl2pPr>
            <a:lvl3pPr marL="1371600" lvl="2" indent="-330200" algn="ctr">
              <a:spcBef>
                <a:spcPts val="0"/>
              </a:spcBef>
              <a:spcAft>
                <a:spcPts val="0"/>
              </a:spcAft>
              <a:buSzPts val="1600"/>
              <a:buChar char="■"/>
              <a:defRPr sz="1600"/>
            </a:lvl3pPr>
            <a:lvl4pPr marL="1828800" lvl="3" indent="-330200" algn="ctr">
              <a:spcBef>
                <a:spcPts val="0"/>
              </a:spcBef>
              <a:spcAft>
                <a:spcPts val="0"/>
              </a:spcAft>
              <a:buSzPts val="1600"/>
              <a:buChar char="●"/>
              <a:defRPr sz="1600"/>
            </a:lvl4pPr>
            <a:lvl5pPr marL="2286000" lvl="4" indent="-330200" algn="ctr">
              <a:spcBef>
                <a:spcPts val="0"/>
              </a:spcBef>
              <a:spcAft>
                <a:spcPts val="0"/>
              </a:spcAft>
              <a:buSzPts val="1600"/>
              <a:buChar char="○"/>
              <a:defRPr sz="1600"/>
            </a:lvl5pPr>
            <a:lvl6pPr marL="2743200" lvl="5" indent="-330200" algn="ctr">
              <a:spcBef>
                <a:spcPts val="0"/>
              </a:spcBef>
              <a:spcAft>
                <a:spcPts val="0"/>
              </a:spcAft>
              <a:buSzPts val="1600"/>
              <a:buChar char="■"/>
              <a:defRPr sz="1600"/>
            </a:lvl6pPr>
            <a:lvl7pPr marL="3200400" lvl="6" indent="-330200" algn="ctr">
              <a:spcBef>
                <a:spcPts val="0"/>
              </a:spcBef>
              <a:spcAft>
                <a:spcPts val="0"/>
              </a:spcAft>
              <a:buSzPts val="1600"/>
              <a:buChar char="●"/>
              <a:defRPr sz="1600"/>
            </a:lvl7pPr>
            <a:lvl8pPr marL="3657600" lvl="7" indent="-330200" algn="ctr">
              <a:spcBef>
                <a:spcPts val="0"/>
              </a:spcBef>
              <a:spcAft>
                <a:spcPts val="0"/>
              </a:spcAft>
              <a:buSzPts val="1600"/>
              <a:buChar char="○"/>
              <a:defRPr sz="1600"/>
            </a:lvl8pPr>
            <a:lvl9pPr marL="4114800" lvl="8" indent="-330200" algn="ctr">
              <a:spcBef>
                <a:spcPts val="0"/>
              </a:spcBef>
              <a:spcAft>
                <a:spcPts val="0"/>
              </a:spcAft>
              <a:buSzPts val="1600"/>
              <a:buChar char="■"/>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CUSTOM">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85750" y="1555350"/>
            <a:ext cx="7291500" cy="34224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5" name="Google Shape;155;p22"/>
          <p:cNvSpPr txBox="1">
            <a:spLocks noGrp="1"/>
          </p:cNvSpPr>
          <p:nvPr>
            <p:ph type="body" idx="1"/>
          </p:nvPr>
        </p:nvSpPr>
        <p:spPr>
          <a:xfrm>
            <a:off x="7256675" y="1827175"/>
            <a:ext cx="1767600" cy="2382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Roboto Mono"/>
              <a:buChar char="●"/>
              <a:defRPr sz="1000" b="1">
                <a:latin typeface="Roboto Mono"/>
                <a:ea typeface="Roboto Mono"/>
                <a:cs typeface="Roboto Mono"/>
                <a:sym typeface="Roboto Mono"/>
              </a:defRPr>
            </a:lvl1pPr>
            <a:lvl2pPr marL="914400" lvl="1" indent="-292100">
              <a:spcBef>
                <a:spcPts val="0"/>
              </a:spcBef>
              <a:spcAft>
                <a:spcPts val="0"/>
              </a:spcAft>
              <a:buSzPts val="1000"/>
              <a:buFont typeface="Roboto Mono"/>
              <a:buChar char="○"/>
              <a:defRPr sz="1000" b="1">
                <a:latin typeface="Roboto Mono"/>
                <a:ea typeface="Roboto Mono"/>
                <a:cs typeface="Roboto Mono"/>
                <a:sym typeface="Roboto Mono"/>
              </a:defRPr>
            </a:lvl2pPr>
            <a:lvl3pPr marL="1371600" lvl="2" indent="-292100">
              <a:spcBef>
                <a:spcPts val="0"/>
              </a:spcBef>
              <a:spcAft>
                <a:spcPts val="0"/>
              </a:spcAft>
              <a:buSzPts val="1000"/>
              <a:buFont typeface="Roboto Mono"/>
              <a:buChar char="■"/>
              <a:defRPr sz="1000" b="1">
                <a:latin typeface="Roboto Mono"/>
                <a:ea typeface="Roboto Mono"/>
                <a:cs typeface="Roboto Mono"/>
                <a:sym typeface="Roboto Mono"/>
              </a:defRPr>
            </a:lvl3pPr>
            <a:lvl4pPr marL="1828800" lvl="3" indent="-292100">
              <a:spcBef>
                <a:spcPts val="0"/>
              </a:spcBef>
              <a:spcAft>
                <a:spcPts val="0"/>
              </a:spcAft>
              <a:buSzPts val="1000"/>
              <a:buFont typeface="Roboto Mono"/>
              <a:buChar char="●"/>
              <a:defRPr sz="1000" b="1">
                <a:latin typeface="Roboto Mono"/>
                <a:ea typeface="Roboto Mono"/>
                <a:cs typeface="Roboto Mono"/>
                <a:sym typeface="Roboto Mono"/>
              </a:defRPr>
            </a:lvl4pPr>
            <a:lvl5pPr marL="2286000" lvl="4" indent="-292100">
              <a:spcBef>
                <a:spcPts val="0"/>
              </a:spcBef>
              <a:spcAft>
                <a:spcPts val="0"/>
              </a:spcAft>
              <a:buSzPts val="1000"/>
              <a:buFont typeface="Roboto Mono"/>
              <a:buChar char="○"/>
              <a:defRPr sz="1000" b="1">
                <a:latin typeface="Roboto Mono"/>
                <a:ea typeface="Roboto Mono"/>
                <a:cs typeface="Roboto Mono"/>
                <a:sym typeface="Roboto Mono"/>
              </a:defRPr>
            </a:lvl5pPr>
            <a:lvl6pPr marL="2743200" lvl="5" indent="-292100">
              <a:spcBef>
                <a:spcPts val="0"/>
              </a:spcBef>
              <a:spcAft>
                <a:spcPts val="0"/>
              </a:spcAft>
              <a:buSzPts val="1000"/>
              <a:buFont typeface="Roboto Mono"/>
              <a:buChar char="■"/>
              <a:defRPr sz="1000" b="1">
                <a:latin typeface="Roboto Mono"/>
                <a:ea typeface="Roboto Mono"/>
                <a:cs typeface="Roboto Mono"/>
                <a:sym typeface="Roboto Mono"/>
              </a:defRPr>
            </a:lvl6pPr>
            <a:lvl7pPr marL="3200400" lvl="6" indent="-292100">
              <a:spcBef>
                <a:spcPts val="0"/>
              </a:spcBef>
              <a:spcAft>
                <a:spcPts val="0"/>
              </a:spcAft>
              <a:buSzPts val="1000"/>
              <a:buFont typeface="Roboto Mono"/>
              <a:buChar char="●"/>
              <a:defRPr sz="1000" b="1">
                <a:latin typeface="Roboto Mono"/>
                <a:ea typeface="Roboto Mono"/>
                <a:cs typeface="Roboto Mono"/>
                <a:sym typeface="Roboto Mono"/>
              </a:defRPr>
            </a:lvl7pPr>
            <a:lvl8pPr marL="3657600" lvl="7" indent="-292100">
              <a:spcBef>
                <a:spcPts val="0"/>
              </a:spcBef>
              <a:spcAft>
                <a:spcPts val="0"/>
              </a:spcAft>
              <a:buSzPts val="1000"/>
              <a:buFont typeface="Roboto Mono"/>
              <a:buChar char="○"/>
              <a:defRPr sz="1000" b="1">
                <a:latin typeface="Roboto Mono"/>
                <a:ea typeface="Roboto Mono"/>
                <a:cs typeface="Roboto Mono"/>
                <a:sym typeface="Roboto Mono"/>
              </a:defRPr>
            </a:lvl8pPr>
            <a:lvl9pPr marL="4114800" lvl="8" indent="-292100">
              <a:spcBef>
                <a:spcPts val="0"/>
              </a:spcBef>
              <a:spcAft>
                <a:spcPts val="0"/>
              </a:spcAft>
              <a:buSzPts val="1000"/>
              <a:buFont typeface="Roboto Mono"/>
              <a:buChar char="■"/>
              <a:defRPr sz="1000" b="1">
                <a:latin typeface="Roboto Mono"/>
                <a:ea typeface="Roboto Mono"/>
                <a:cs typeface="Roboto Mono"/>
                <a:sym typeface="Roboto Mono"/>
              </a:defRPr>
            </a:lvl9pPr>
          </a:lstStyle>
          <a:p>
            <a:endParaRPr/>
          </a:p>
        </p:txBody>
      </p:sp>
      <p:sp>
        <p:nvSpPr>
          <p:cNvPr id="156" name="Google Shape;156;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Roboto Mono"/>
                <a:ea typeface="Roboto Mono"/>
                <a:cs typeface="Roboto Mono"/>
                <a:sym typeface="Roboto Mono"/>
              </a:defRPr>
            </a:lvl1pPr>
            <a:lvl2pPr lvl="1">
              <a:buNone/>
              <a:defRPr sz="1300">
                <a:solidFill>
                  <a:schemeClr val="dk1"/>
                </a:solidFill>
                <a:latin typeface="Roboto Mono"/>
                <a:ea typeface="Roboto Mono"/>
                <a:cs typeface="Roboto Mono"/>
                <a:sym typeface="Roboto Mono"/>
              </a:defRPr>
            </a:lvl2pPr>
            <a:lvl3pPr lvl="2">
              <a:buNone/>
              <a:defRPr sz="1300">
                <a:solidFill>
                  <a:schemeClr val="dk1"/>
                </a:solidFill>
                <a:latin typeface="Roboto Mono"/>
                <a:ea typeface="Roboto Mono"/>
                <a:cs typeface="Roboto Mono"/>
                <a:sym typeface="Roboto Mono"/>
              </a:defRPr>
            </a:lvl3pPr>
            <a:lvl4pPr lvl="3">
              <a:buNone/>
              <a:defRPr sz="1300">
                <a:solidFill>
                  <a:schemeClr val="dk1"/>
                </a:solidFill>
                <a:latin typeface="Roboto Mono"/>
                <a:ea typeface="Roboto Mono"/>
                <a:cs typeface="Roboto Mono"/>
                <a:sym typeface="Roboto Mono"/>
              </a:defRPr>
            </a:lvl4pPr>
            <a:lvl5pPr lvl="4">
              <a:buNone/>
              <a:defRPr sz="1300">
                <a:solidFill>
                  <a:schemeClr val="dk1"/>
                </a:solidFill>
                <a:latin typeface="Roboto Mono"/>
                <a:ea typeface="Roboto Mono"/>
                <a:cs typeface="Roboto Mono"/>
                <a:sym typeface="Roboto Mono"/>
              </a:defRPr>
            </a:lvl5pPr>
            <a:lvl6pPr lvl="5">
              <a:buNone/>
              <a:defRPr sz="1300">
                <a:solidFill>
                  <a:schemeClr val="dk1"/>
                </a:solidFill>
                <a:latin typeface="Roboto Mono"/>
                <a:ea typeface="Roboto Mono"/>
                <a:cs typeface="Roboto Mono"/>
                <a:sym typeface="Roboto Mono"/>
              </a:defRPr>
            </a:lvl6pPr>
            <a:lvl7pPr lvl="6">
              <a:buNone/>
              <a:defRPr sz="1300">
                <a:solidFill>
                  <a:schemeClr val="dk1"/>
                </a:solidFill>
                <a:latin typeface="Roboto Mono"/>
                <a:ea typeface="Roboto Mono"/>
                <a:cs typeface="Roboto Mono"/>
                <a:sym typeface="Roboto Mono"/>
              </a:defRPr>
            </a:lvl7pPr>
            <a:lvl8pPr lvl="7">
              <a:buNone/>
              <a:defRPr sz="1300">
                <a:solidFill>
                  <a:schemeClr val="dk1"/>
                </a:solidFill>
                <a:latin typeface="Roboto Mono"/>
                <a:ea typeface="Roboto Mono"/>
                <a:cs typeface="Roboto Mono"/>
                <a:sym typeface="Roboto Mono"/>
              </a:defRPr>
            </a:lvl8pPr>
            <a:lvl9pPr lvl="8">
              <a:buNone/>
              <a:defRPr sz="1300">
                <a:solidFill>
                  <a:schemeClr val="dk1"/>
                </a:solidFill>
                <a:latin typeface="Roboto Mono"/>
                <a:ea typeface="Roboto Mono"/>
                <a:cs typeface="Roboto Mono"/>
                <a:sym typeface="Roboto Mon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59" name="Google Shape;159;p23"/>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160" name="Google Shape;160;p23"/>
          <p:cNvSpPr txBox="1">
            <a:spLocks noGrp="1"/>
          </p:cNvSpPr>
          <p:nvPr>
            <p:ph type="body" idx="1"/>
          </p:nvPr>
        </p:nvSpPr>
        <p:spPr>
          <a:xfrm>
            <a:off x="226525" y="1850026"/>
            <a:ext cx="8673000" cy="1931100"/>
          </a:xfrm>
          <a:prstGeom prst="rect">
            <a:avLst/>
          </a:prstGeom>
        </p:spPr>
        <p:txBody>
          <a:bodyPr spcFirstLastPara="1" wrap="square" lIns="91425" tIns="91425" rIns="91425" bIns="91425" anchor="t" anchorCtr="0">
            <a:no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161" name="Google Shape;161;p23"/>
          <p:cNvSpPr txBox="1"/>
          <p:nvPr/>
        </p:nvSpPr>
        <p:spPr>
          <a:xfrm>
            <a:off x="48250" y="482279"/>
            <a:ext cx="16473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0" b="1">
                <a:solidFill>
                  <a:schemeClr val="lt1"/>
                </a:solidFill>
                <a:latin typeface="Inter"/>
                <a:ea typeface="Inter"/>
                <a:cs typeface="Inter"/>
                <a:sym typeface="Inter"/>
              </a:rPr>
              <a:t>“</a:t>
            </a:r>
            <a:endParaRPr sz="20000" b="1">
              <a:solidFill>
                <a:schemeClr val="lt1"/>
              </a:solidFill>
              <a:latin typeface="Inter"/>
              <a:ea typeface="Inter"/>
              <a:cs typeface="Inter"/>
              <a:sym typeface="Inter"/>
            </a:endParaRPr>
          </a:p>
        </p:txBody>
      </p:sp>
      <p:sp>
        <p:nvSpPr>
          <p:cNvPr id="162" name="Google Shape;16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lt1"/>
                </a:solidFill>
                <a:latin typeface="Inter Medium"/>
                <a:ea typeface="Inter Medium"/>
                <a:cs typeface="Inter Medium"/>
                <a:sym typeface="Inter Medium"/>
              </a:defRPr>
            </a:lvl1pPr>
            <a:lvl2pPr lvl="1">
              <a:buNone/>
              <a:defRPr sz="1300">
                <a:solidFill>
                  <a:schemeClr val="lt1"/>
                </a:solidFill>
                <a:latin typeface="Inter Medium"/>
                <a:ea typeface="Inter Medium"/>
                <a:cs typeface="Inter Medium"/>
                <a:sym typeface="Inter Medium"/>
              </a:defRPr>
            </a:lvl2pPr>
            <a:lvl3pPr lvl="2">
              <a:buNone/>
              <a:defRPr sz="1300">
                <a:solidFill>
                  <a:schemeClr val="lt1"/>
                </a:solidFill>
                <a:latin typeface="Inter Medium"/>
                <a:ea typeface="Inter Medium"/>
                <a:cs typeface="Inter Medium"/>
                <a:sym typeface="Inter Medium"/>
              </a:defRPr>
            </a:lvl3pPr>
            <a:lvl4pPr lvl="3">
              <a:buNone/>
              <a:defRPr sz="1300">
                <a:solidFill>
                  <a:schemeClr val="lt1"/>
                </a:solidFill>
                <a:latin typeface="Inter Medium"/>
                <a:ea typeface="Inter Medium"/>
                <a:cs typeface="Inter Medium"/>
                <a:sym typeface="Inter Medium"/>
              </a:defRPr>
            </a:lvl4pPr>
            <a:lvl5pPr lvl="4">
              <a:buNone/>
              <a:defRPr sz="1300">
                <a:solidFill>
                  <a:schemeClr val="lt1"/>
                </a:solidFill>
                <a:latin typeface="Inter Medium"/>
                <a:ea typeface="Inter Medium"/>
                <a:cs typeface="Inter Medium"/>
                <a:sym typeface="Inter Medium"/>
              </a:defRPr>
            </a:lvl5pPr>
            <a:lvl6pPr lvl="5">
              <a:buNone/>
              <a:defRPr sz="1300">
                <a:solidFill>
                  <a:schemeClr val="lt1"/>
                </a:solidFill>
                <a:latin typeface="Inter Medium"/>
                <a:ea typeface="Inter Medium"/>
                <a:cs typeface="Inter Medium"/>
                <a:sym typeface="Inter Medium"/>
              </a:defRPr>
            </a:lvl6pPr>
            <a:lvl7pPr lvl="6">
              <a:buNone/>
              <a:defRPr sz="1300">
                <a:solidFill>
                  <a:schemeClr val="lt1"/>
                </a:solidFill>
                <a:latin typeface="Inter Medium"/>
                <a:ea typeface="Inter Medium"/>
                <a:cs typeface="Inter Medium"/>
                <a:sym typeface="Inter Medium"/>
              </a:defRPr>
            </a:lvl7pPr>
            <a:lvl8pPr lvl="7">
              <a:buNone/>
              <a:defRPr sz="1300">
                <a:solidFill>
                  <a:schemeClr val="lt1"/>
                </a:solidFill>
                <a:latin typeface="Inter Medium"/>
                <a:ea typeface="Inter Medium"/>
                <a:cs typeface="Inter Medium"/>
                <a:sym typeface="Inter Medium"/>
              </a:defRPr>
            </a:lvl8pPr>
            <a:lvl9pPr lvl="8">
              <a:buNone/>
              <a:defRPr sz="1300">
                <a:solidFill>
                  <a:schemeClr val="lt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dy and image">
  <p:cSld name="CUSTOM_1_1">
    <p:bg>
      <p:bgPr>
        <a:solidFill>
          <a:schemeClr val="dk1"/>
        </a:solidFill>
        <a:effectLst/>
      </p:bgPr>
    </p:bg>
    <p:spTree>
      <p:nvGrpSpPr>
        <p:cNvPr id="1" name="Shape 163"/>
        <p:cNvGrpSpPr/>
        <p:nvPr/>
      </p:nvGrpSpPr>
      <p:grpSpPr>
        <a:xfrm>
          <a:off x="0" y="0"/>
          <a:ext cx="0" cy="0"/>
          <a:chOff x="0" y="0"/>
          <a:chExt cx="0" cy="0"/>
        </a:xfrm>
      </p:grpSpPr>
      <p:sp>
        <p:nvSpPr>
          <p:cNvPr id="164" name="Google Shape;164;p24"/>
          <p:cNvSpPr>
            <a:spLocks noGrp="1"/>
          </p:cNvSpPr>
          <p:nvPr>
            <p:ph type="pic" idx="2"/>
          </p:nvPr>
        </p:nvSpPr>
        <p:spPr>
          <a:xfrm>
            <a:off x="338100" y="480450"/>
            <a:ext cx="3785400" cy="4438800"/>
          </a:xfrm>
          <a:prstGeom prst="rect">
            <a:avLst/>
          </a:prstGeom>
          <a:noFill/>
          <a:ln w="9525" cap="flat" cmpd="sng">
            <a:solidFill>
              <a:schemeClr val="lt1"/>
            </a:solidFill>
            <a:prstDash val="solid"/>
            <a:round/>
            <a:headEnd type="none" w="sm" len="sm"/>
            <a:tailEnd type="none" w="sm" len="sm"/>
          </a:ln>
        </p:spPr>
      </p:sp>
      <p:sp>
        <p:nvSpPr>
          <p:cNvPr id="165" name="Google Shape;165;p24"/>
          <p:cNvSpPr txBox="1">
            <a:spLocks noGrp="1"/>
          </p:cNvSpPr>
          <p:nvPr>
            <p:ph type="body" idx="1"/>
          </p:nvPr>
        </p:nvSpPr>
        <p:spPr>
          <a:xfrm>
            <a:off x="4355225" y="3379725"/>
            <a:ext cx="4512900" cy="1557000"/>
          </a:xfrm>
          <a:prstGeom prst="rect">
            <a:avLst/>
          </a:prstGeom>
        </p:spPr>
        <p:txBody>
          <a:bodyPr spcFirstLastPara="1" wrap="square" lIns="91425" tIns="91425" rIns="91425" bIns="91425" anchor="b" anchorCtr="0">
            <a:noAutofit/>
          </a:bodyPr>
          <a:lstStyle>
            <a:lvl1pPr marL="457200" lvl="0" indent="-355600">
              <a:lnSpc>
                <a:spcPct val="90000"/>
              </a:lnSpc>
              <a:spcBef>
                <a:spcPts val="0"/>
              </a:spcBef>
              <a:spcAft>
                <a:spcPts val="0"/>
              </a:spcAft>
              <a:buClr>
                <a:schemeClr val="lt1"/>
              </a:buClr>
              <a:buSzPts val="2000"/>
              <a:buChar char="●"/>
              <a:defRPr sz="2000">
                <a:solidFill>
                  <a:schemeClr val="lt1"/>
                </a:solidFill>
              </a:defRPr>
            </a:lvl1pPr>
            <a:lvl2pPr marL="914400" lvl="1" indent="-355600">
              <a:lnSpc>
                <a:spcPct val="90000"/>
              </a:lnSpc>
              <a:spcBef>
                <a:spcPts val="0"/>
              </a:spcBef>
              <a:spcAft>
                <a:spcPts val="0"/>
              </a:spcAft>
              <a:buClr>
                <a:schemeClr val="lt1"/>
              </a:buClr>
              <a:buSzPts val="2000"/>
              <a:buChar char="○"/>
              <a:defRPr sz="2000">
                <a:solidFill>
                  <a:schemeClr val="lt1"/>
                </a:solidFill>
              </a:defRPr>
            </a:lvl2pPr>
            <a:lvl3pPr marL="1371600" lvl="2" indent="-355600">
              <a:lnSpc>
                <a:spcPct val="90000"/>
              </a:lnSpc>
              <a:spcBef>
                <a:spcPts val="0"/>
              </a:spcBef>
              <a:spcAft>
                <a:spcPts val="0"/>
              </a:spcAft>
              <a:buClr>
                <a:schemeClr val="lt1"/>
              </a:buClr>
              <a:buSzPts val="2000"/>
              <a:buChar char="■"/>
              <a:defRPr sz="2000">
                <a:solidFill>
                  <a:schemeClr val="lt1"/>
                </a:solidFill>
              </a:defRPr>
            </a:lvl3pPr>
            <a:lvl4pPr marL="1828800" lvl="3" indent="-355600">
              <a:lnSpc>
                <a:spcPct val="90000"/>
              </a:lnSpc>
              <a:spcBef>
                <a:spcPts val="0"/>
              </a:spcBef>
              <a:spcAft>
                <a:spcPts val="0"/>
              </a:spcAft>
              <a:buClr>
                <a:schemeClr val="lt1"/>
              </a:buClr>
              <a:buSzPts val="2000"/>
              <a:buChar char="●"/>
              <a:defRPr sz="2000">
                <a:solidFill>
                  <a:schemeClr val="lt1"/>
                </a:solidFill>
              </a:defRPr>
            </a:lvl4pPr>
            <a:lvl5pPr marL="2286000" lvl="4" indent="-355600">
              <a:lnSpc>
                <a:spcPct val="90000"/>
              </a:lnSpc>
              <a:spcBef>
                <a:spcPts val="0"/>
              </a:spcBef>
              <a:spcAft>
                <a:spcPts val="0"/>
              </a:spcAft>
              <a:buClr>
                <a:schemeClr val="lt1"/>
              </a:buClr>
              <a:buSzPts val="2000"/>
              <a:buChar char="○"/>
              <a:defRPr sz="2000">
                <a:solidFill>
                  <a:schemeClr val="lt1"/>
                </a:solidFill>
              </a:defRPr>
            </a:lvl5pPr>
            <a:lvl6pPr marL="2743200" lvl="5" indent="-355600">
              <a:lnSpc>
                <a:spcPct val="90000"/>
              </a:lnSpc>
              <a:spcBef>
                <a:spcPts val="0"/>
              </a:spcBef>
              <a:spcAft>
                <a:spcPts val="0"/>
              </a:spcAft>
              <a:buClr>
                <a:schemeClr val="lt1"/>
              </a:buClr>
              <a:buSzPts val="2000"/>
              <a:buChar char="■"/>
              <a:defRPr sz="2000">
                <a:solidFill>
                  <a:schemeClr val="lt1"/>
                </a:solidFill>
              </a:defRPr>
            </a:lvl6pPr>
            <a:lvl7pPr marL="3200400" lvl="6" indent="-355600">
              <a:lnSpc>
                <a:spcPct val="90000"/>
              </a:lnSpc>
              <a:spcBef>
                <a:spcPts val="0"/>
              </a:spcBef>
              <a:spcAft>
                <a:spcPts val="0"/>
              </a:spcAft>
              <a:buClr>
                <a:schemeClr val="lt1"/>
              </a:buClr>
              <a:buSzPts val="2000"/>
              <a:buChar char="●"/>
              <a:defRPr sz="2000">
                <a:solidFill>
                  <a:schemeClr val="lt1"/>
                </a:solidFill>
              </a:defRPr>
            </a:lvl7pPr>
            <a:lvl8pPr marL="3657600" lvl="7" indent="-355600">
              <a:lnSpc>
                <a:spcPct val="90000"/>
              </a:lnSpc>
              <a:spcBef>
                <a:spcPts val="0"/>
              </a:spcBef>
              <a:spcAft>
                <a:spcPts val="0"/>
              </a:spcAft>
              <a:buClr>
                <a:schemeClr val="lt1"/>
              </a:buClr>
              <a:buSzPts val="2000"/>
              <a:buChar char="○"/>
              <a:defRPr sz="2000">
                <a:solidFill>
                  <a:schemeClr val="lt1"/>
                </a:solidFill>
              </a:defRPr>
            </a:lvl8pPr>
            <a:lvl9pPr marL="4114800" lvl="8" indent="-355600">
              <a:lnSpc>
                <a:spcPct val="90000"/>
              </a:lnSpc>
              <a:spcBef>
                <a:spcPts val="0"/>
              </a:spcBef>
              <a:spcAft>
                <a:spcPts val="0"/>
              </a:spcAft>
              <a:buClr>
                <a:schemeClr val="lt1"/>
              </a:buClr>
              <a:buSzPts val="2000"/>
              <a:buChar char="■"/>
              <a:defRPr sz="2000">
                <a:solidFill>
                  <a:schemeClr val="lt1"/>
                </a:solidFill>
              </a:defRPr>
            </a:lvl9pPr>
          </a:lstStyle>
          <a:p>
            <a:endParaRPr/>
          </a:p>
        </p:txBody>
      </p:sp>
      <p:sp>
        <p:nvSpPr>
          <p:cNvPr id="166" name="Google Shape;16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lt1"/>
                </a:solidFill>
                <a:latin typeface="Inter"/>
                <a:ea typeface="Inter"/>
                <a:cs typeface="Inter"/>
                <a:sym typeface="Inter"/>
              </a:defRPr>
            </a:lvl1pPr>
            <a:lvl2pPr lvl="1">
              <a:buNone/>
              <a:defRPr sz="1300">
                <a:solidFill>
                  <a:schemeClr val="lt1"/>
                </a:solidFill>
                <a:latin typeface="Inter"/>
                <a:ea typeface="Inter"/>
                <a:cs typeface="Inter"/>
                <a:sym typeface="Inter"/>
              </a:defRPr>
            </a:lvl2pPr>
            <a:lvl3pPr lvl="2">
              <a:buNone/>
              <a:defRPr sz="1300">
                <a:solidFill>
                  <a:schemeClr val="lt1"/>
                </a:solidFill>
                <a:latin typeface="Inter"/>
                <a:ea typeface="Inter"/>
                <a:cs typeface="Inter"/>
                <a:sym typeface="Inter"/>
              </a:defRPr>
            </a:lvl3pPr>
            <a:lvl4pPr lvl="3">
              <a:buNone/>
              <a:defRPr sz="1300">
                <a:solidFill>
                  <a:schemeClr val="lt1"/>
                </a:solidFill>
                <a:latin typeface="Inter"/>
                <a:ea typeface="Inter"/>
                <a:cs typeface="Inter"/>
                <a:sym typeface="Inter"/>
              </a:defRPr>
            </a:lvl4pPr>
            <a:lvl5pPr lvl="4">
              <a:buNone/>
              <a:defRPr sz="1300">
                <a:solidFill>
                  <a:schemeClr val="lt1"/>
                </a:solidFill>
                <a:latin typeface="Inter"/>
                <a:ea typeface="Inter"/>
                <a:cs typeface="Inter"/>
                <a:sym typeface="Inter"/>
              </a:defRPr>
            </a:lvl5pPr>
            <a:lvl6pPr lvl="5">
              <a:buNone/>
              <a:defRPr sz="1300">
                <a:solidFill>
                  <a:schemeClr val="lt1"/>
                </a:solidFill>
                <a:latin typeface="Inter"/>
                <a:ea typeface="Inter"/>
                <a:cs typeface="Inter"/>
                <a:sym typeface="Inter"/>
              </a:defRPr>
            </a:lvl6pPr>
            <a:lvl7pPr lvl="6">
              <a:buNone/>
              <a:defRPr sz="1300">
                <a:solidFill>
                  <a:schemeClr val="lt1"/>
                </a:solidFill>
                <a:latin typeface="Inter"/>
                <a:ea typeface="Inter"/>
                <a:cs typeface="Inter"/>
                <a:sym typeface="Inter"/>
              </a:defRPr>
            </a:lvl7pPr>
            <a:lvl8pPr lvl="7">
              <a:buNone/>
              <a:defRPr sz="1300">
                <a:solidFill>
                  <a:schemeClr val="lt1"/>
                </a:solidFill>
                <a:latin typeface="Inter"/>
                <a:ea typeface="Inter"/>
                <a:cs typeface="Inter"/>
                <a:sym typeface="Inter"/>
              </a:defRPr>
            </a:lvl8pPr>
            <a:lvl9pPr lvl="8">
              <a:buNone/>
              <a:defRPr sz="13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and image">
  <p:cSld name="CUSTOM_2">
    <p:spTree>
      <p:nvGrpSpPr>
        <p:cNvPr id="1" name="Shape 167"/>
        <p:cNvGrpSpPr/>
        <p:nvPr/>
      </p:nvGrpSpPr>
      <p:grpSpPr>
        <a:xfrm>
          <a:off x="0" y="0"/>
          <a:ext cx="0" cy="0"/>
          <a:chOff x="0" y="0"/>
          <a:chExt cx="0" cy="0"/>
        </a:xfrm>
      </p:grpSpPr>
      <p:sp>
        <p:nvSpPr>
          <p:cNvPr id="168" name="Google Shape;168;p25"/>
          <p:cNvSpPr>
            <a:spLocks noGrp="1"/>
          </p:cNvSpPr>
          <p:nvPr>
            <p:ph type="pic" idx="2"/>
          </p:nvPr>
        </p:nvSpPr>
        <p:spPr>
          <a:xfrm>
            <a:off x="226500" y="2357750"/>
            <a:ext cx="8691000" cy="2559300"/>
          </a:xfrm>
          <a:prstGeom prst="rect">
            <a:avLst/>
          </a:prstGeom>
          <a:noFill/>
          <a:ln w="9525" cap="flat" cmpd="sng">
            <a:solidFill>
              <a:schemeClr val="dk1"/>
            </a:solidFill>
            <a:prstDash val="solid"/>
            <a:round/>
            <a:headEnd type="none" w="sm" len="sm"/>
            <a:tailEnd type="none" w="sm" len="sm"/>
          </a:ln>
        </p:spPr>
      </p:sp>
      <p:sp>
        <p:nvSpPr>
          <p:cNvPr id="169" name="Google Shape;169;p25"/>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0" name="Google Shape;170;p25"/>
          <p:cNvSpPr txBox="1">
            <a:spLocks noGrp="1"/>
          </p:cNvSpPr>
          <p:nvPr>
            <p:ph type="title" idx="3"/>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171" name="Google Shape;171;p25"/>
          <p:cNvSpPr txBox="1">
            <a:spLocks noGrp="1"/>
          </p:cNvSpPr>
          <p:nvPr>
            <p:ph type="subTitle" idx="1"/>
          </p:nvPr>
        </p:nvSpPr>
        <p:spPr>
          <a:xfrm>
            <a:off x="226525" y="700225"/>
            <a:ext cx="2157900" cy="1575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11200"/>
              <a:buNone/>
              <a:defRPr sz="11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5"/>
          <p:cNvSpPr txBox="1">
            <a:spLocks noGrp="1"/>
          </p:cNvSpPr>
          <p:nvPr>
            <p:ph type="body" idx="4"/>
          </p:nvPr>
        </p:nvSpPr>
        <p:spPr>
          <a:xfrm>
            <a:off x="2492925" y="700283"/>
            <a:ext cx="6424500" cy="1575900"/>
          </a:xfrm>
          <a:prstGeom prst="rect">
            <a:avLst/>
          </a:prstGeom>
        </p:spPr>
        <p:txBody>
          <a:bodyPr spcFirstLastPara="1" wrap="square" lIns="91425" tIns="91425" rIns="91425" bIns="91425" anchor="ctr" anchorCtr="0">
            <a:noAutofit/>
          </a:bodyPr>
          <a:lstStyle>
            <a:lvl1pPr marL="457200" lvl="0"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marL="914400" lvl="1"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marL="1371600" lvl="2"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marL="1828800" lvl="3"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marL="2286000" lvl="4"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marL="2743200" lvl="5"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marL="3200400" lvl="6"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marL="3657600" lvl="7"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marL="4114800" lvl="8" indent="-355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a:endParaRPr/>
          </a:p>
        </p:txBody>
      </p:sp>
      <p:sp>
        <p:nvSpPr>
          <p:cNvPr id="173" name="Google Shape;173;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2_1">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6" name="Google Shape;176;p26"/>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CUSTOM_2_1_2">
    <p:spTree>
      <p:nvGrpSpPr>
        <p:cNvPr id="1" name="Shape 178"/>
        <p:cNvGrpSpPr/>
        <p:nvPr/>
      </p:nvGrpSpPr>
      <p:grpSpPr>
        <a:xfrm>
          <a:off x="0" y="0"/>
          <a:ext cx="0" cy="0"/>
          <a:chOff x="0" y="0"/>
          <a:chExt cx="0" cy="0"/>
        </a:xfrm>
      </p:grpSpPr>
      <p:sp>
        <p:nvSpPr>
          <p:cNvPr id="179" name="Google Shape;179;p27"/>
          <p:cNvSpPr txBox="1">
            <a:spLocks noGrp="1"/>
          </p:cNvSpPr>
          <p:nvPr>
            <p:ph type="subTitle" idx="1"/>
          </p:nvPr>
        </p:nvSpPr>
        <p:spPr>
          <a:xfrm>
            <a:off x="226533"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0" name="Google Shape;180;p27"/>
          <p:cNvSpPr txBox="1">
            <a:spLocks noGrp="1"/>
          </p:cNvSpPr>
          <p:nvPr>
            <p:ph type="subTitle" idx="2"/>
          </p:nvPr>
        </p:nvSpPr>
        <p:spPr>
          <a:xfrm>
            <a:off x="3091450"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1" name="Google Shape;181;p27"/>
          <p:cNvSpPr txBox="1">
            <a:spLocks noGrp="1"/>
          </p:cNvSpPr>
          <p:nvPr>
            <p:ph type="subTitle" idx="3"/>
          </p:nvPr>
        </p:nvSpPr>
        <p:spPr>
          <a:xfrm>
            <a:off x="5956367" y="345927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2" name="Google Shape;182;p27"/>
          <p:cNvSpPr txBox="1">
            <a:spLocks noGrp="1"/>
          </p:cNvSpPr>
          <p:nvPr>
            <p:ph type="subTitle" idx="4"/>
          </p:nvPr>
        </p:nvSpPr>
        <p:spPr>
          <a:xfrm>
            <a:off x="226533"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3" name="Google Shape;183;p27"/>
          <p:cNvSpPr txBox="1">
            <a:spLocks noGrp="1"/>
          </p:cNvSpPr>
          <p:nvPr>
            <p:ph type="subTitle" idx="5"/>
          </p:nvPr>
        </p:nvSpPr>
        <p:spPr>
          <a:xfrm>
            <a:off x="3091450"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4" name="Google Shape;184;p27"/>
          <p:cNvSpPr txBox="1">
            <a:spLocks noGrp="1"/>
          </p:cNvSpPr>
          <p:nvPr>
            <p:ph type="subTitle" idx="6"/>
          </p:nvPr>
        </p:nvSpPr>
        <p:spPr>
          <a:xfrm>
            <a:off x="5956367" y="4236825"/>
            <a:ext cx="2605500" cy="699900"/>
          </a:xfrm>
          <a:prstGeom prst="rect">
            <a:avLst/>
          </a:prstGeom>
        </p:spPr>
        <p:txBody>
          <a:bodyPr spcFirstLastPara="1" wrap="square" lIns="91425" tIns="91425" rIns="91425" bIns="91425" anchor="b" anchorCtr="0">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85" name="Google Shape;185;p27"/>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6" name="Google Shape;186;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CUSTOM_2_1_1">
    <p:bg>
      <p:bgPr>
        <a:solidFill>
          <a:schemeClr val="dk1"/>
        </a:solidFill>
        <a:effectLst/>
      </p:bgPr>
    </p:bg>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226525" y="630625"/>
            <a:ext cx="68103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89" name="Google Shape;189;p28"/>
          <p:cNvSpPr txBox="1">
            <a:spLocks noGrp="1"/>
          </p:cNvSpPr>
          <p:nvPr>
            <p:ph type="subTitle" idx="1"/>
          </p:nvPr>
        </p:nvSpPr>
        <p:spPr>
          <a:xfrm>
            <a:off x="226525" y="3814125"/>
            <a:ext cx="2999100" cy="11226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90" name="Google Shape;19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body and two images">
  <p:cSld name="CUSTOM_3">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3" name="Google Shape;193;p29"/>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194" name="Google Shape;194;p29"/>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5" name="Google Shape;195;p29"/>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sp>
        <p:nvSpPr>
          <p:cNvPr id="196" name="Google Shape;196;p29"/>
          <p:cNvSpPr>
            <a:spLocks noGrp="1"/>
          </p:cNvSpPr>
          <p:nvPr>
            <p:ph type="pic" idx="4"/>
          </p:nvPr>
        </p:nvSpPr>
        <p:spPr>
          <a:xfrm>
            <a:off x="3368775" y="226625"/>
            <a:ext cx="3733800" cy="4690500"/>
          </a:xfrm>
          <a:prstGeom prst="rect">
            <a:avLst/>
          </a:prstGeom>
          <a:noFill/>
          <a:ln w="9525" cap="flat" cmpd="sng">
            <a:solidFill>
              <a:schemeClr val="dk1"/>
            </a:solidFill>
            <a:prstDash val="solid"/>
            <a:round/>
            <a:headEnd type="none" w="sm" len="sm"/>
            <a:tailEnd type="none" w="sm" len="sm"/>
          </a:ln>
        </p:spPr>
      </p:sp>
      <p:sp>
        <p:nvSpPr>
          <p:cNvPr id="197" name="Google Shape;197;p29"/>
          <p:cNvSpPr>
            <a:spLocks noGrp="1"/>
          </p:cNvSpPr>
          <p:nvPr>
            <p:ph type="pic" idx="5"/>
          </p:nvPr>
        </p:nvSpPr>
        <p:spPr>
          <a:xfrm>
            <a:off x="7320200" y="1391900"/>
            <a:ext cx="1597200" cy="1970400"/>
          </a:xfrm>
          <a:prstGeom prst="rect">
            <a:avLst/>
          </a:prstGeom>
          <a:noFill/>
          <a:ln w="9525" cap="flat" cmpd="sng">
            <a:solidFill>
              <a:schemeClr val="dk1"/>
            </a:solidFill>
            <a:prstDash val="solid"/>
            <a:round/>
            <a:headEnd type="none" w="sm" len="sm"/>
            <a:tailEnd type="none" w="sm" len="sm"/>
          </a:ln>
        </p:spPr>
      </p:sp>
      <p:sp>
        <p:nvSpPr>
          <p:cNvPr id="198" name="Google Shape;19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two storyboards">
  <p:cSld name="CUSTOM_3_2">
    <p:spTree>
      <p:nvGrpSpPr>
        <p:cNvPr id="1" name="Shape 199"/>
        <p:cNvGrpSpPr/>
        <p:nvPr/>
      </p:nvGrpSpPr>
      <p:grpSpPr>
        <a:xfrm>
          <a:off x="0" y="0"/>
          <a:ext cx="0" cy="0"/>
          <a:chOff x="0" y="0"/>
          <a:chExt cx="0" cy="0"/>
        </a:xfrm>
      </p:grpSpPr>
      <p:sp>
        <p:nvSpPr>
          <p:cNvPr id="200" name="Google Shape;200;p30"/>
          <p:cNvSpPr>
            <a:spLocks noGrp="1"/>
          </p:cNvSpPr>
          <p:nvPr>
            <p:ph type="pic" idx="2"/>
          </p:nvPr>
        </p:nvSpPr>
        <p:spPr>
          <a:xfrm>
            <a:off x="-5225" y="713825"/>
            <a:ext cx="4571700" cy="2795700"/>
          </a:xfrm>
          <a:prstGeom prst="rect">
            <a:avLst/>
          </a:prstGeom>
          <a:noFill/>
          <a:ln>
            <a:noFill/>
          </a:ln>
        </p:spPr>
      </p:sp>
      <p:sp>
        <p:nvSpPr>
          <p:cNvPr id="201" name="Google Shape;201;p30"/>
          <p:cNvSpPr txBox="1">
            <a:spLocks noGrp="1"/>
          </p:cNvSpPr>
          <p:nvPr>
            <p:ph type="title"/>
          </p:nvPr>
        </p:nvSpPr>
        <p:spPr>
          <a:xfrm>
            <a:off x="18047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202" name="Google Shape;202;p30"/>
          <p:cNvSpPr txBox="1">
            <a:spLocks noGrp="1"/>
          </p:cNvSpPr>
          <p:nvPr>
            <p:ph type="body" idx="1"/>
          </p:nvPr>
        </p:nvSpPr>
        <p:spPr>
          <a:xfrm>
            <a:off x="18047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3" name="Google Shape;203;p30"/>
          <p:cNvSpPr txBox="1">
            <a:spLocks noGrp="1"/>
          </p:cNvSpPr>
          <p:nvPr>
            <p:ph type="title" idx="3"/>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204" name="Google Shape;204;p30"/>
          <p:cNvCxnSpPr/>
          <p:nvPr/>
        </p:nvCxnSpPr>
        <p:spPr>
          <a:xfrm>
            <a:off x="4572000" y="709150"/>
            <a:ext cx="0" cy="444330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30"/>
          <p:cNvCxnSpPr/>
          <p:nvPr/>
        </p:nvCxnSpPr>
        <p:spPr>
          <a:xfrm rot="10800000">
            <a:off x="0" y="3514875"/>
            <a:ext cx="91524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30"/>
          <p:cNvCxnSpPr/>
          <p:nvPr/>
        </p:nvCxnSpPr>
        <p:spPr>
          <a:xfrm rot="10800000">
            <a:off x="0" y="709575"/>
            <a:ext cx="9152400" cy="0"/>
          </a:xfrm>
          <a:prstGeom prst="straightConnector1">
            <a:avLst/>
          </a:prstGeom>
          <a:noFill/>
          <a:ln w="9525" cap="flat" cmpd="sng">
            <a:solidFill>
              <a:schemeClr val="dk1"/>
            </a:solidFill>
            <a:prstDash val="solid"/>
            <a:round/>
            <a:headEnd type="none" w="med" len="med"/>
            <a:tailEnd type="none" w="med" len="med"/>
          </a:ln>
        </p:spPr>
      </p:cxnSp>
      <p:sp>
        <p:nvSpPr>
          <p:cNvPr id="207" name="Google Shape;207;p30"/>
          <p:cNvSpPr>
            <a:spLocks noGrp="1"/>
          </p:cNvSpPr>
          <p:nvPr>
            <p:ph type="pic" idx="4"/>
          </p:nvPr>
        </p:nvSpPr>
        <p:spPr>
          <a:xfrm>
            <a:off x="4577525" y="713825"/>
            <a:ext cx="4571700" cy="2795700"/>
          </a:xfrm>
          <a:prstGeom prst="rect">
            <a:avLst/>
          </a:prstGeom>
          <a:noFill/>
          <a:ln>
            <a:noFill/>
          </a:ln>
        </p:spPr>
      </p:sp>
      <p:sp>
        <p:nvSpPr>
          <p:cNvPr id="208" name="Google Shape;208;p30"/>
          <p:cNvSpPr txBox="1">
            <a:spLocks noGrp="1"/>
          </p:cNvSpPr>
          <p:nvPr>
            <p:ph type="title" idx="5"/>
          </p:nvPr>
        </p:nvSpPr>
        <p:spPr>
          <a:xfrm>
            <a:off x="4763225" y="3632700"/>
            <a:ext cx="42003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a:endParaRPr/>
          </a:p>
        </p:txBody>
      </p:sp>
      <p:sp>
        <p:nvSpPr>
          <p:cNvPr id="209" name="Google Shape;209;p30"/>
          <p:cNvSpPr txBox="1">
            <a:spLocks noGrp="1"/>
          </p:cNvSpPr>
          <p:nvPr>
            <p:ph type="body" idx="6"/>
          </p:nvPr>
        </p:nvSpPr>
        <p:spPr>
          <a:xfrm>
            <a:off x="4763225" y="4133502"/>
            <a:ext cx="42003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10" name="Google Shape;21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image">
  <p:cSld name="TITLE_1_2">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5034275" y="226500"/>
            <a:ext cx="3883200" cy="4690500"/>
          </a:xfrm>
          <a:prstGeom prst="rect">
            <a:avLst/>
          </a:prstGeom>
          <a:noFill/>
          <a:ln w="9525" cap="flat" cmpd="sng">
            <a:solidFill>
              <a:schemeClr val="dk1"/>
            </a:solidFill>
            <a:prstDash val="solid"/>
            <a:round/>
            <a:headEnd type="none" w="sm" len="sm"/>
            <a:tailEnd type="none" w="sm" len="sm"/>
          </a:ln>
        </p:spPr>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description with phone">
  <p:cSld name="CUSTOM_3_1">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3" name="Google Shape;213;p31"/>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14" name="Google Shape;214;p31"/>
          <p:cNvSpPr txBox="1">
            <a:spLocks noGrp="1"/>
          </p:cNvSpPr>
          <p:nvPr>
            <p:ph type="body" idx="1"/>
          </p:nvPr>
        </p:nvSpPr>
        <p:spPr>
          <a:xfrm>
            <a:off x="226525" y="2080445"/>
            <a:ext cx="2924700" cy="1678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5" name="Google Shape;215;p31"/>
          <p:cNvSpPr txBox="1">
            <a:spLocks noGrp="1"/>
          </p:cNvSpPr>
          <p:nvPr>
            <p:ph type="title" idx="3"/>
          </p:nvPr>
        </p:nvSpPr>
        <p:spPr>
          <a:xfrm>
            <a:off x="226525" y="1271100"/>
            <a:ext cx="2924700" cy="816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a:endParaRPr/>
          </a:p>
        </p:txBody>
      </p:sp>
      <p:pic>
        <p:nvPicPr>
          <p:cNvPr id="216" name="Google Shape;216;p31" descr="Blank mock of a smartphone."/>
          <p:cNvPicPr preferRelativeResize="0"/>
          <p:nvPr/>
        </p:nvPicPr>
        <p:blipFill rotWithShape="1">
          <a:blip r:embed="rId2">
            <a:alphaModFix/>
          </a:blip>
          <a:srcRect b="38736"/>
          <a:stretch/>
        </p:blipFill>
        <p:spPr>
          <a:xfrm>
            <a:off x="3882050" y="261250"/>
            <a:ext cx="4814074" cy="4882250"/>
          </a:xfrm>
          <a:prstGeom prst="rect">
            <a:avLst/>
          </a:prstGeom>
          <a:noFill/>
          <a:ln>
            <a:noFill/>
          </a:ln>
        </p:spPr>
      </p:pic>
      <p:sp>
        <p:nvSpPr>
          <p:cNvPr id="217" name="Google Shape;217;p31"/>
          <p:cNvSpPr>
            <a:spLocks noGrp="1"/>
          </p:cNvSpPr>
          <p:nvPr>
            <p:ph type="pic" idx="4"/>
          </p:nvPr>
        </p:nvSpPr>
        <p:spPr>
          <a:xfrm>
            <a:off x="4197575" y="512375"/>
            <a:ext cx="2847600" cy="4631100"/>
          </a:xfrm>
          <a:prstGeom prst="round2SameRect">
            <a:avLst>
              <a:gd name="adj1" fmla="val 12455"/>
              <a:gd name="adj2" fmla="val 0"/>
            </a:avLst>
          </a:prstGeom>
          <a:noFill/>
          <a:ln>
            <a:noFill/>
          </a:ln>
        </p:spPr>
      </p:sp>
      <p:sp>
        <p:nvSpPr>
          <p:cNvPr id="218" name="Google Shape;218;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act">
  <p:cSld name="CUSTOM_4">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1" name="Google Shape;221;p32"/>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222" name="Google Shape;222;p32"/>
          <p:cNvSpPr txBox="1">
            <a:spLocks noGrp="1"/>
          </p:cNvSpPr>
          <p:nvPr>
            <p:ph type="body" idx="1"/>
          </p:nvPr>
        </p:nvSpPr>
        <p:spPr>
          <a:xfrm>
            <a:off x="226525" y="1793250"/>
            <a:ext cx="8599500" cy="1557000"/>
          </a:xfrm>
          <a:prstGeom prst="rect">
            <a:avLst/>
          </a:prstGeom>
        </p:spPr>
        <p:txBody>
          <a:bodyPr spcFirstLastPara="1" wrap="square" lIns="91425" tIns="91425" rIns="91425" bIns="91425" anchor="ctr" anchorCtr="0">
            <a:noAutofit/>
          </a:bodyPr>
          <a:lstStyle>
            <a:lvl1pPr marL="457200" lvl="0"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marL="914400" lvl="1"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marL="1371600" lvl="2"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marL="1828800" lvl="3"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marL="2286000" lvl="4"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marL="2743200" lvl="5"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marL="3200400" lvl="6"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marL="3657600" lvl="7"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marL="4114800" lvl="8" indent="-41275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a:endParaRPr/>
          </a:p>
        </p:txBody>
      </p:sp>
      <p:sp>
        <p:nvSpPr>
          <p:cNvPr id="223" name="Google Shape;223;p32"/>
          <p:cNvSpPr txBox="1">
            <a:spLocks noGrp="1"/>
          </p:cNvSpPr>
          <p:nvPr>
            <p:ph type="body" idx="3"/>
          </p:nvPr>
        </p:nvSpPr>
        <p:spPr>
          <a:xfrm>
            <a:off x="226525" y="4719800"/>
            <a:ext cx="31434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4" name="Google Shape;224;p32"/>
          <p:cNvSpPr txBox="1">
            <a:spLocks noGrp="1"/>
          </p:cNvSpPr>
          <p:nvPr>
            <p:ph type="body" idx="4"/>
          </p:nvPr>
        </p:nvSpPr>
        <p:spPr>
          <a:xfrm>
            <a:off x="3590149"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5" name="Google Shape;225;p32"/>
          <p:cNvSpPr txBox="1">
            <a:spLocks noGrp="1"/>
          </p:cNvSpPr>
          <p:nvPr>
            <p:ph type="body" idx="5"/>
          </p:nvPr>
        </p:nvSpPr>
        <p:spPr>
          <a:xfrm>
            <a:off x="6345974" y="4719800"/>
            <a:ext cx="2535600" cy="2382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6" name="Google Shape;22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big ideas">
  <p:cSld name="CUSTOM_4_1">
    <p:spTree>
      <p:nvGrpSpPr>
        <p:cNvPr id="1" name="Shape 227"/>
        <p:cNvGrpSpPr/>
        <p:nvPr/>
      </p:nvGrpSpPr>
      <p:grpSpPr>
        <a:xfrm>
          <a:off x="0" y="0"/>
          <a:ext cx="0" cy="0"/>
          <a:chOff x="0" y="0"/>
          <a:chExt cx="0" cy="0"/>
        </a:xfrm>
      </p:grpSpPr>
      <p:sp>
        <p:nvSpPr>
          <p:cNvPr id="228" name="Google Shape;228;p33"/>
          <p:cNvSpPr txBox="1">
            <a:spLocks noGrp="1"/>
          </p:cNvSpPr>
          <p:nvPr>
            <p:ph type="body" idx="1"/>
          </p:nvPr>
        </p:nvSpPr>
        <p:spPr>
          <a:xfrm>
            <a:off x="2265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9" name="Google Shape;229;p33"/>
          <p:cNvSpPr txBox="1">
            <a:spLocks noGrp="1"/>
          </p:cNvSpPr>
          <p:nvPr>
            <p:ph type="subTitle" idx="2"/>
          </p:nvPr>
        </p:nvSpPr>
        <p:spPr>
          <a:xfrm>
            <a:off x="2265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33"/>
          <p:cNvSpPr txBox="1">
            <a:spLocks noGrp="1"/>
          </p:cNvSpPr>
          <p:nvPr>
            <p:ph type="body" idx="3"/>
          </p:nvPr>
        </p:nvSpPr>
        <p:spPr>
          <a:xfrm>
            <a:off x="3235500"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1" name="Google Shape;231;p33"/>
          <p:cNvSpPr txBox="1">
            <a:spLocks noGrp="1"/>
          </p:cNvSpPr>
          <p:nvPr>
            <p:ph type="subTitle" idx="4"/>
          </p:nvPr>
        </p:nvSpPr>
        <p:spPr>
          <a:xfrm>
            <a:off x="3235500"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33"/>
          <p:cNvSpPr txBox="1">
            <a:spLocks noGrp="1"/>
          </p:cNvSpPr>
          <p:nvPr>
            <p:ph type="body" idx="5"/>
          </p:nvPr>
        </p:nvSpPr>
        <p:spPr>
          <a:xfrm>
            <a:off x="6153025" y="4334850"/>
            <a:ext cx="26730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3" name="Google Shape;233;p33"/>
          <p:cNvSpPr txBox="1">
            <a:spLocks noGrp="1"/>
          </p:cNvSpPr>
          <p:nvPr>
            <p:ph type="subTitle" idx="6"/>
          </p:nvPr>
        </p:nvSpPr>
        <p:spPr>
          <a:xfrm>
            <a:off x="6153025" y="3712825"/>
            <a:ext cx="26730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33"/>
          <p:cNvSpPr txBox="1">
            <a:spLocks noGrp="1"/>
          </p:cNvSpPr>
          <p:nvPr>
            <p:ph type="title"/>
          </p:nvPr>
        </p:nvSpPr>
        <p:spPr>
          <a:xfrm>
            <a:off x="226525" y="1793250"/>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5" name="Google Shape;23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big ideas">
  <p:cSld name="CUSTOM_4_1_1">
    <p:spTree>
      <p:nvGrpSpPr>
        <p:cNvPr id="1" name="Shape 236"/>
        <p:cNvGrpSpPr/>
        <p:nvPr/>
      </p:nvGrpSpPr>
      <p:grpSpPr>
        <a:xfrm>
          <a:off x="0" y="0"/>
          <a:ext cx="0" cy="0"/>
          <a:chOff x="0" y="0"/>
          <a:chExt cx="0" cy="0"/>
        </a:xfrm>
      </p:grpSpPr>
      <p:sp>
        <p:nvSpPr>
          <p:cNvPr id="237" name="Google Shape;237;p34"/>
          <p:cNvSpPr txBox="1">
            <a:spLocks noGrp="1"/>
          </p:cNvSpPr>
          <p:nvPr>
            <p:ph type="body" idx="1"/>
          </p:nvPr>
        </p:nvSpPr>
        <p:spPr>
          <a:xfrm>
            <a:off x="226525"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8" name="Google Shape;238;p34"/>
          <p:cNvSpPr txBox="1">
            <a:spLocks noGrp="1"/>
          </p:cNvSpPr>
          <p:nvPr>
            <p:ph type="subTitle" idx="2"/>
          </p:nvPr>
        </p:nvSpPr>
        <p:spPr>
          <a:xfrm>
            <a:off x="226525"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34"/>
          <p:cNvSpPr txBox="1">
            <a:spLocks noGrp="1"/>
          </p:cNvSpPr>
          <p:nvPr>
            <p:ph type="body" idx="3"/>
          </p:nvPr>
        </p:nvSpPr>
        <p:spPr>
          <a:xfrm>
            <a:off x="4841843" y="43348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0" name="Google Shape;240;p34"/>
          <p:cNvSpPr txBox="1">
            <a:spLocks noGrp="1"/>
          </p:cNvSpPr>
          <p:nvPr>
            <p:ph type="subTitle" idx="4"/>
          </p:nvPr>
        </p:nvSpPr>
        <p:spPr>
          <a:xfrm>
            <a:off x="4841843" y="37128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34"/>
          <p:cNvSpPr txBox="1">
            <a:spLocks noGrp="1"/>
          </p:cNvSpPr>
          <p:nvPr>
            <p:ph type="body" idx="5"/>
          </p:nvPr>
        </p:nvSpPr>
        <p:spPr>
          <a:xfrm>
            <a:off x="226525"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2" name="Google Shape;242;p34"/>
          <p:cNvSpPr txBox="1">
            <a:spLocks noGrp="1"/>
          </p:cNvSpPr>
          <p:nvPr>
            <p:ph type="subTitle" idx="6"/>
          </p:nvPr>
        </p:nvSpPr>
        <p:spPr>
          <a:xfrm>
            <a:off x="226525"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34"/>
          <p:cNvSpPr txBox="1">
            <a:spLocks noGrp="1"/>
          </p:cNvSpPr>
          <p:nvPr>
            <p:ph type="body" idx="7"/>
          </p:nvPr>
        </p:nvSpPr>
        <p:spPr>
          <a:xfrm>
            <a:off x="4841843" y="2723150"/>
            <a:ext cx="4100100" cy="623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4" name="Google Shape;244;p34"/>
          <p:cNvSpPr txBox="1">
            <a:spLocks noGrp="1"/>
          </p:cNvSpPr>
          <p:nvPr>
            <p:ph type="subTitle" idx="8"/>
          </p:nvPr>
        </p:nvSpPr>
        <p:spPr>
          <a:xfrm>
            <a:off x="4841843" y="2101125"/>
            <a:ext cx="4100100" cy="3693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34"/>
          <p:cNvSpPr txBox="1">
            <a:spLocks noGrp="1"/>
          </p:cNvSpPr>
          <p:nvPr>
            <p:ph type="title"/>
          </p:nvPr>
        </p:nvSpPr>
        <p:spPr>
          <a:xfrm>
            <a:off x="226525" y="433125"/>
            <a:ext cx="8599500" cy="1515600"/>
          </a:xfrm>
          <a:prstGeom prst="rect">
            <a:avLst/>
          </a:prstGeom>
        </p:spPr>
        <p:txBody>
          <a:bodyPr spcFirstLastPara="1" wrap="square" lIns="91425" tIns="91425" rIns="91425" bIns="91425" anchor="t" anchorCtr="0">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6" name="Google Shape;246;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7"/>
        <p:cNvGrpSpPr/>
        <p:nvPr/>
      </p:nvGrpSpPr>
      <p:grpSpPr>
        <a:xfrm>
          <a:off x="0" y="0"/>
          <a:ext cx="0" cy="0"/>
          <a:chOff x="0" y="0"/>
          <a:chExt cx="0" cy="0"/>
        </a:xfrm>
      </p:grpSpPr>
      <p:sp>
        <p:nvSpPr>
          <p:cNvPr id="248" name="Google Shape;24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only">
  <p:cSld name="BLANK_1">
    <p:spTree>
      <p:nvGrpSpPr>
        <p:cNvPr id="1" name="Shape 249"/>
        <p:cNvGrpSpPr/>
        <p:nvPr/>
      </p:nvGrpSpPr>
      <p:grpSpPr>
        <a:xfrm>
          <a:off x="0" y="0"/>
          <a:ext cx="0" cy="0"/>
          <a:chOff x="0" y="0"/>
          <a:chExt cx="0" cy="0"/>
        </a:xfrm>
      </p:grpSpPr>
      <p:sp>
        <p:nvSpPr>
          <p:cNvPr id="250" name="Google Shape;250;p36"/>
          <p:cNvSpPr>
            <a:spLocks noGrp="1"/>
          </p:cNvSpPr>
          <p:nvPr>
            <p:ph type="pic" idx="2"/>
          </p:nvPr>
        </p:nvSpPr>
        <p:spPr>
          <a:xfrm>
            <a:off x="0" y="0"/>
            <a:ext cx="9144000" cy="5143500"/>
          </a:xfrm>
          <a:prstGeom prst="rect">
            <a:avLst/>
          </a:prstGeom>
          <a:noFill/>
          <a:ln>
            <a:noFill/>
          </a:ln>
        </p:spPr>
      </p:sp>
      <p:sp>
        <p:nvSpPr>
          <p:cNvPr id="251" name="Google Shape;25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4" name="Google Shape;254;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5" name="Google Shape;2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58" name="Google Shape;25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2">
    <p:spTree>
      <p:nvGrpSpPr>
        <p:cNvPr id="1" name="Shape 259"/>
        <p:cNvGrpSpPr/>
        <p:nvPr/>
      </p:nvGrpSpPr>
      <p:grpSpPr>
        <a:xfrm>
          <a:off x="0" y="0"/>
          <a:ext cx="0" cy="0"/>
          <a:chOff x="0" y="0"/>
          <a:chExt cx="0" cy="0"/>
        </a:xfrm>
      </p:grpSpPr>
      <p:sp>
        <p:nvSpPr>
          <p:cNvPr id="260" name="Google Shape;260;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2" name="Google Shape;262;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63" name="Google Shape;263;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4" name="Google Shape;26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storyboards">
  <p:cSld name="CUSTOM_4_1_2">
    <p:spTree>
      <p:nvGrpSpPr>
        <p:cNvPr id="1" name="Shape 265"/>
        <p:cNvGrpSpPr/>
        <p:nvPr/>
      </p:nvGrpSpPr>
      <p:grpSpPr>
        <a:xfrm>
          <a:off x="0" y="0"/>
          <a:ext cx="0" cy="0"/>
          <a:chOff x="0" y="0"/>
          <a:chExt cx="0" cy="0"/>
        </a:xfrm>
      </p:grpSpPr>
      <p:sp>
        <p:nvSpPr>
          <p:cNvPr id="266" name="Google Shape;266;p40"/>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7" name="Google Shape;267;p40"/>
          <p:cNvSpPr>
            <a:spLocks noGrp="1"/>
          </p:cNvSpPr>
          <p:nvPr>
            <p:ph type="pic" idx="2"/>
          </p:nvPr>
        </p:nvSpPr>
        <p:spPr>
          <a:xfrm>
            <a:off x="4804825" y="1133300"/>
            <a:ext cx="4027500" cy="2392800"/>
          </a:xfrm>
          <a:prstGeom prst="rect">
            <a:avLst/>
          </a:prstGeom>
          <a:noFill/>
          <a:ln>
            <a:noFill/>
          </a:ln>
        </p:spPr>
      </p:sp>
      <p:sp>
        <p:nvSpPr>
          <p:cNvPr id="268" name="Google Shape;268;p40"/>
          <p:cNvSpPr>
            <a:spLocks noGrp="1"/>
          </p:cNvSpPr>
          <p:nvPr>
            <p:ph type="pic" idx="3"/>
          </p:nvPr>
        </p:nvSpPr>
        <p:spPr>
          <a:xfrm>
            <a:off x="311725" y="1133300"/>
            <a:ext cx="4027500" cy="2392800"/>
          </a:xfrm>
          <a:prstGeom prst="rect">
            <a:avLst/>
          </a:prstGeom>
          <a:noFill/>
          <a:ln>
            <a:noFill/>
          </a:ln>
        </p:spPr>
      </p:sp>
      <p:sp>
        <p:nvSpPr>
          <p:cNvPr id="269" name="Google Shape;269;p40"/>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0" name="Google Shape;27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1" name="Google Shape;27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2" name="Google Shape;272;p40"/>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3" name="Google Shape;273;p40"/>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cSld name="TITLE_1_1">
    <p:spTree>
      <p:nvGrpSpPr>
        <p:cNvPr id="1" name="Shape 26"/>
        <p:cNvGrpSpPr/>
        <p:nvPr/>
      </p:nvGrpSpPr>
      <p:grpSpPr>
        <a:xfrm>
          <a:off x="0" y="0"/>
          <a:ext cx="0" cy="0"/>
          <a:chOff x="0" y="0"/>
          <a:chExt cx="0" cy="0"/>
        </a:xfrm>
      </p:grpSpPr>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title"/>
          </p:nvPr>
        </p:nvSpPr>
        <p:spPr>
          <a:xfrm>
            <a:off x="226525" y="630625"/>
            <a:ext cx="44589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body" idx="1"/>
          </p:nvPr>
        </p:nvSpPr>
        <p:spPr>
          <a:xfrm>
            <a:off x="226525" y="2857625"/>
            <a:ext cx="4458900" cy="2088900"/>
          </a:xfrm>
          <a:prstGeom prst="rect">
            <a:avLst/>
          </a:prstGeom>
        </p:spPr>
        <p:txBody>
          <a:bodyPr spcFirstLastPara="1" wrap="square" lIns="91425" tIns="91425" rIns="91425" bIns="91425" anchor="b" anchorCtr="0">
            <a:noAutofit/>
          </a:bodyPr>
          <a:lstStyle>
            <a:lvl1pPr marL="457200" lvl="0" indent="-330200">
              <a:lnSpc>
                <a:spcPct val="90000"/>
              </a:lnSpc>
              <a:spcBef>
                <a:spcPts val="0"/>
              </a:spcBef>
              <a:spcAft>
                <a:spcPts val="0"/>
              </a:spcAft>
              <a:buSzPts val="1600"/>
              <a:buChar char="●"/>
              <a:defRPr sz="1600"/>
            </a:lvl1pPr>
            <a:lvl2pPr marL="914400" lvl="1" indent="-330200">
              <a:lnSpc>
                <a:spcPct val="90000"/>
              </a:lnSpc>
              <a:spcBef>
                <a:spcPts val="0"/>
              </a:spcBef>
              <a:spcAft>
                <a:spcPts val="0"/>
              </a:spcAft>
              <a:buSzPts val="1600"/>
              <a:buChar char="○"/>
              <a:defRPr sz="1600"/>
            </a:lvl2pPr>
            <a:lvl3pPr marL="1371600" lvl="2" indent="-330200">
              <a:lnSpc>
                <a:spcPct val="90000"/>
              </a:lnSpc>
              <a:spcBef>
                <a:spcPts val="0"/>
              </a:spcBef>
              <a:spcAft>
                <a:spcPts val="0"/>
              </a:spcAft>
              <a:buSzPts val="1600"/>
              <a:buChar char="■"/>
              <a:defRPr sz="1600"/>
            </a:lvl3pPr>
            <a:lvl4pPr marL="1828800" lvl="3" indent="-330200">
              <a:lnSpc>
                <a:spcPct val="90000"/>
              </a:lnSpc>
              <a:spcBef>
                <a:spcPts val="0"/>
              </a:spcBef>
              <a:spcAft>
                <a:spcPts val="0"/>
              </a:spcAft>
              <a:buSzPts val="1600"/>
              <a:buChar char="●"/>
              <a:defRPr sz="1600"/>
            </a:lvl4pPr>
            <a:lvl5pPr marL="2286000" lvl="4" indent="-330200">
              <a:lnSpc>
                <a:spcPct val="90000"/>
              </a:lnSpc>
              <a:spcBef>
                <a:spcPts val="0"/>
              </a:spcBef>
              <a:spcAft>
                <a:spcPts val="0"/>
              </a:spcAft>
              <a:buSzPts val="1600"/>
              <a:buChar char="○"/>
              <a:defRPr sz="1600"/>
            </a:lvl5pPr>
            <a:lvl6pPr marL="2743200" lvl="5" indent="-330200">
              <a:lnSpc>
                <a:spcPct val="90000"/>
              </a:lnSpc>
              <a:spcBef>
                <a:spcPts val="0"/>
              </a:spcBef>
              <a:spcAft>
                <a:spcPts val="0"/>
              </a:spcAft>
              <a:buSzPts val="1600"/>
              <a:buChar char="■"/>
              <a:defRPr sz="1600"/>
            </a:lvl6pPr>
            <a:lvl7pPr marL="3200400" lvl="6" indent="-330200">
              <a:lnSpc>
                <a:spcPct val="90000"/>
              </a:lnSpc>
              <a:spcBef>
                <a:spcPts val="0"/>
              </a:spcBef>
              <a:spcAft>
                <a:spcPts val="0"/>
              </a:spcAft>
              <a:buSzPts val="1600"/>
              <a:buChar char="●"/>
              <a:defRPr sz="1600"/>
            </a:lvl7pPr>
            <a:lvl8pPr marL="3657600" lvl="7" indent="-330200">
              <a:lnSpc>
                <a:spcPct val="90000"/>
              </a:lnSpc>
              <a:spcBef>
                <a:spcPts val="0"/>
              </a:spcBef>
              <a:spcAft>
                <a:spcPts val="0"/>
              </a:spcAft>
              <a:buSzPts val="1600"/>
              <a:buChar char="○"/>
              <a:defRPr sz="1600"/>
            </a:lvl8pPr>
            <a:lvl9pPr marL="4114800" lvl="8" indent="-330200">
              <a:lnSpc>
                <a:spcPct val="90000"/>
              </a:lnSpc>
              <a:spcBef>
                <a:spcPts val="0"/>
              </a:spcBef>
              <a:spcAft>
                <a:spcPts val="0"/>
              </a:spcAft>
              <a:buSzPts val="1600"/>
              <a:buChar char="■"/>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storyboards">
  <p:cSld name="CUSTOM_4_1_1_1">
    <p:spTree>
      <p:nvGrpSpPr>
        <p:cNvPr id="1" name="Shape 274"/>
        <p:cNvGrpSpPr/>
        <p:nvPr/>
      </p:nvGrpSpPr>
      <p:grpSpPr>
        <a:xfrm>
          <a:off x="0" y="0"/>
          <a:ext cx="0" cy="0"/>
          <a:chOff x="0" y="0"/>
          <a:chExt cx="0" cy="0"/>
        </a:xfrm>
      </p:grpSpPr>
      <p:sp>
        <p:nvSpPr>
          <p:cNvPr id="275" name="Google Shape;275;p41"/>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6" name="Google Shape;276;p41"/>
          <p:cNvSpPr>
            <a:spLocks noGrp="1"/>
          </p:cNvSpPr>
          <p:nvPr>
            <p:ph type="pic" idx="2"/>
          </p:nvPr>
        </p:nvSpPr>
        <p:spPr>
          <a:xfrm>
            <a:off x="6205225" y="1128325"/>
            <a:ext cx="2627100" cy="2273100"/>
          </a:xfrm>
          <a:prstGeom prst="rect">
            <a:avLst/>
          </a:prstGeom>
          <a:noFill/>
          <a:ln>
            <a:noFill/>
          </a:ln>
        </p:spPr>
      </p:sp>
      <p:sp>
        <p:nvSpPr>
          <p:cNvPr id="277" name="Google Shape;277;p41"/>
          <p:cNvSpPr>
            <a:spLocks noGrp="1"/>
          </p:cNvSpPr>
          <p:nvPr>
            <p:ph type="pic" idx="3"/>
          </p:nvPr>
        </p:nvSpPr>
        <p:spPr>
          <a:xfrm>
            <a:off x="311725" y="1128325"/>
            <a:ext cx="2627100" cy="2273100"/>
          </a:xfrm>
          <a:prstGeom prst="rect">
            <a:avLst/>
          </a:prstGeom>
          <a:noFill/>
          <a:ln>
            <a:noFill/>
          </a:ln>
        </p:spPr>
      </p:sp>
      <p:sp>
        <p:nvSpPr>
          <p:cNvPr id="278" name="Google Shape;278;p41"/>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9" name="Google Shape;279;p41"/>
          <p:cNvSpPr>
            <a:spLocks noGrp="1"/>
          </p:cNvSpPr>
          <p:nvPr>
            <p:ph type="pic" idx="5"/>
          </p:nvPr>
        </p:nvSpPr>
        <p:spPr>
          <a:xfrm>
            <a:off x="3255250" y="1128325"/>
            <a:ext cx="2627100" cy="2273100"/>
          </a:xfrm>
          <a:prstGeom prst="rect">
            <a:avLst/>
          </a:prstGeom>
          <a:noFill/>
          <a:ln>
            <a:noFill/>
          </a:ln>
        </p:spPr>
      </p:sp>
      <p:sp>
        <p:nvSpPr>
          <p:cNvPr id="280" name="Google Shape;280;p41"/>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1" name="Google Shape;28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2" name="Google Shape;28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3" name="Google Shape;283;p41"/>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84" name="Google Shape;284;p41"/>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85" name="Google Shape;285;p41"/>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6"/>
          <p:cNvSpPr txBox="1">
            <a:spLocks noGrp="1"/>
          </p:cNvSpPr>
          <p:nvPr>
            <p:ph type="body" idx="1"/>
          </p:nvPr>
        </p:nvSpPr>
        <p:spPr>
          <a:xfrm>
            <a:off x="6325910" y="2621103"/>
            <a:ext cx="2612700" cy="2201100"/>
          </a:xfrm>
          <a:prstGeom prst="rect">
            <a:avLst/>
          </a:prstGeom>
        </p:spPr>
        <p:txBody>
          <a:bodyPr spcFirstLastPara="1" wrap="square" lIns="91425" tIns="91425" rIns="91425" bIns="91425" anchor="ctr" anchorCtr="0">
            <a:noAutofit/>
          </a:bodyPr>
          <a:lstStyle>
            <a:lvl1pPr marL="457200" lvl="0" indent="-330200" algn="r">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lgn="r">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lgn="r">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lgn="r">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lgn="r">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lgn="r">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lgn="r">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lgn="r">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lgn="r">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3" name="Google Shape;33;p6"/>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SzPts val="600"/>
              <a:buNone/>
              <a:defRPr sz="600" b="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SzPts val="600"/>
              <a:buNone/>
              <a:defRPr sz="600" b="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35" name="Google Shape;35;p6"/>
          <p:cNvSpPr txBox="1">
            <a:spLocks noGrp="1"/>
          </p:cNvSpPr>
          <p:nvPr>
            <p:ph type="body" idx="3"/>
          </p:nvPr>
        </p:nvSpPr>
        <p:spPr>
          <a:xfrm>
            <a:off x="226525" y="2621103"/>
            <a:ext cx="336600" cy="2201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Font typeface="Inter Medium"/>
              <a:buChar char="●"/>
              <a:defRPr sz="1600">
                <a:latin typeface="Inter Medium"/>
                <a:ea typeface="Inter Medium"/>
                <a:cs typeface="Inter Medium"/>
                <a:sym typeface="Inter Medium"/>
              </a:defRPr>
            </a:lvl1pPr>
            <a:lvl2pPr marL="914400" lvl="1" indent="-330200">
              <a:spcBef>
                <a:spcPts val="0"/>
              </a:spcBef>
              <a:spcAft>
                <a:spcPts val="0"/>
              </a:spcAft>
              <a:buSzPts val="1600"/>
              <a:buFont typeface="Inter Medium"/>
              <a:buChar char="○"/>
              <a:defRPr sz="1600">
                <a:latin typeface="Inter Medium"/>
                <a:ea typeface="Inter Medium"/>
                <a:cs typeface="Inter Medium"/>
                <a:sym typeface="Inter Medium"/>
              </a:defRPr>
            </a:lvl2pPr>
            <a:lvl3pPr marL="1371600" lvl="2" indent="-330200">
              <a:spcBef>
                <a:spcPts val="0"/>
              </a:spcBef>
              <a:spcAft>
                <a:spcPts val="0"/>
              </a:spcAft>
              <a:buSzPts val="1600"/>
              <a:buFont typeface="Inter Medium"/>
              <a:buChar char="■"/>
              <a:defRPr sz="1600">
                <a:latin typeface="Inter Medium"/>
                <a:ea typeface="Inter Medium"/>
                <a:cs typeface="Inter Medium"/>
                <a:sym typeface="Inter Medium"/>
              </a:defRPr>
            </a:lvl3pPr>
            <a:lvl4pPr marL="1828800" lvl="3" indent="-330200">
              <a:spcBef>
                <a:spcPts val="0"/>
              </a:spcBef>
              <a:spcAft>
                <a:spcPts val="0"/>
              </a:spcAft>
              <a:buSzPts val="1600"/>
              <a:buFont typeface="Inter Medium"/>
              <a:buChar char="●"/>
              <a:defRPr sz="1600">
                <a:latin typeface="Inter Medium"/>
                <a:ea typeface="Inter Medium"/>
                <a:cs typeface="Inter Medium"/>
                <a:sym typeface="Inter Medium"/>
              </a:defRPr>
            </a:lvl4pPr>
            <a:lvl5pPr marL="2286000" lvl="4" indent="-330200">
              <a:spcBef>
                <a:spcPts val="0"/>
              </a:spcBef>
              <a:spcAft>
                <a:spcPts val="0"/>
              </a:spcAft>
              <a:buSzPts val="1600"/>
              <a:buFont typeface="Inter Medium"/>
              <a:buChar char="○"/>
              <a:defRPr sz="1600">
                <a:latin typeface="Inter Medium"/>
                <a:ea typeface="Inter Medium"/>
                <a:cs typeface="Inter Medium"/>
                <a:sym typeface="Inter Medium"/>
              </a:defRPr>
            </a:lvl5pPr>
            <a:lvl6pPr marL="2743200" lvl="5" indent="-330200">
              <a:spcBef>
                <a:spcPts val="0"/>
              </a:spcBef>
              <a:spcAft>
                <a:spcPts val="0"/>
              </a:spcAft>
              <a:buSzPts val="1600"/>
              <a:buFont typeface="Inter Medium"/>
              <a:buChar char="■"/>
              <a:defRPr sz="1600">
                <a:latin typeface="Inter Medium"/>
                <a:ea typeface="Inter Medium"/>
                <a:cs typeface="Inter Medium"/>
                <a:sym typeface="Inter Medium"/>
              </a:defRPr>
            </a:lvl6pPr>
            <a:lvl7pPr marL="3200400" lvl="6" indent="-330200">
              <a:spcBef>
                <a:spcPts val="0"/>
              </a:spcBef>
              <a:spcAft>
                <a:spcPts val="0"/>
              </a:spcAft>
              <a:buSzPts val="1600"/>
              <a:buFont typeface="Inter Medium"/>
              <a:buChar char="●"/>
              <a:defRPr sz="1600">
                <a:latin typeface="Inter Medium"/>
                <a:ea typeface="Inter Medium"/>
                <a:cs typeface="Inter Medium"/>
                <a:sym typeface="Inter Medium"/>
              </a:defRPr>
            </a:lvl7pPr>
            <a:lvl8pPr marL="3657600" lvl="7" indent="-330200">
              <a:spcBef>
                <a:spcPts val="0"/>
              </a:spcBef>
              <a:spcAft>
                <a:spcPts val="0"/>
              </a:spcAft>
              <a:buSzPts val="1600"/>
              <a:buFont typeface="Inter Medium"/>
              <a:buChar char="○"/>
              <a:defRPr sz="1600">
                <a:latin typeface="Inter Medium"/>
                <a:ea typeface="Inter Medium"/>
                <a:cs typeface="Inter Medium"/>
                <a:sym typeface="Inter Medium"/>
              </a:defRPr>
            </a:lvl8pPr>
            <a:lvl9pPr marL="4114800" lvl="8" indent="-330200">
              <a:spcBef>
                <a:spcPts val="0"/>
              </a:spcBef>
              <a:spcAft>
                <a:spcPts val="0"/>
              </a:spcAft>
              <a:buSzPts val="1600"/>
              <a:buFont typeface="Inter Medium"/>
              <a:buChar char="■"/>
              <a:defRPr sz="1600">
                <a:latin typeface="Inter Medium"/>
                <a:ea typeface="Inter Medium"/>
                <a:cs typeface="Inter Medium"/>
                <a:sym typeface="Inter Medium"/>
              </a:defRPr>
            </a:lvl9pPr>
          </a:lstStyle>
          <a:p>
            <a:endParaRPr/>
          </a:p>
        </p:txBody>
      </p:sp>
      <p:sp>
        <p:nvSpPr>
          <p:cNvPr id="36" name="Google Shape;36;p6"/>
          <p:cNvSpPr txBox="1">
            <a:spLocks noGrp="1"/>
          </p:cNvSpPr>
          <p:nvPr>
            <p:ph type="title" idx="4"/>
          </p:nvPr>
        </p:nvSpPr>
        <p:spPr>
          <a:xfrm>
            <a:off x="226525" y="571800"/>
            <a:ext cx="5261400" cy="208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tx">
  <p:cSld name="TITLE_AND_BODY">
    <p:bg>
      <p:bgPr>
        <a:solidFill>
          <a:schemeClr val="dk1"/>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title"/>
          </p:nvPr>
        </p:nvSpPr>
        <p:spPr>
          <a:xfrm>
            <a:off x="226525" y="2581610"/>
            <a:ext cx="8691000" cy="2374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_AND_BODY_2">
    <p:bg>
      <p:bgPr>
        <a:solidFill>
          <a:schemeClr val="l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8"/>
          <p:cNvSpPr txBox="1">
            <a:spLocks noGrp="1"/>
          </p:cNvSpPr>
          <p:nvPr>
            <p:ph type="title"/>
          </p:nvPr>
        </p:nvSpPr>
        <p:spPr>
          <a:xfrm>
            <a:off x="226525" y="248960"/>
            <a:ext cx="8691000" cy="2374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p:cSld name="TITLE_AND_BODY_1">
    <p:bg>
      <p:bgPr>
        <a:solidFill>
          <a:schemeClr val="dk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9"/>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
              <a:buNone/>
              <a:defRPr sz="600" b="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6" name="Google Shape;46;p9"/>
          <p:cNvSpPr txBox="1">
            <a:spLocks noGrp="1"/>
          </p:cNvSpPr>
          <p:nvPr>
            <p:ph type="title" idx="2"/>
          </p:nvPr>
        </p:nvSpPr>
        <p:spPr>
          <a:xfrm>
            <a:off x="7234267" y="164380"/>
            <a:ext cx="1647300" cy="2382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600"/>
              <a:buNone/>
              <a:defRPr sz="600" b="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body" idx="1"/>
          </p:nvPr>
        </p:nvSpPr>
        <p:spPr>
          <a:xfrm>
            <a:off x="246325" y="2591450"/>
            <a:ext cx="7587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
        <p:nvSpPr>
          <p:cNvPr id="48" name="Google Shape;48;p9"/>
          <p:cNvSpPr txBox="1">
            <a:spLocks noGrp="1"/>
          </p:cNvSpPr>
          <p:nvPr>
            <p:ph type="body" idx="3"/>
          </p:nvPr>
        </p:nvSpPr>
        <p:spPr>
          <a:xfrm>
            <a:off x="1077200" y="2591450"/>
            <a:ext cx="7804500" cy="2364900"/>
          </a:xfrm>
          <a:prstGeom prst="rect">
            <a:avLst/>
          </a:prstGeom>
        </p:spPr>
        <p:txBody>
          <a:bodyPr spcFirstLastPara="1" wrap="square" lIns="91425" tIns="91425" rIns="91425" bIns="91425" anchor="b" anchorCtr="0">
            <a:normAutofit/>
          </a:bodyPr>
          <a:lstStyle>
            <a:lvl1pPr marL="457200" lvl="0"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marL="914400" lvl="1"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marL="1371600" lvl="2"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marL="1828800" lvl="3"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marL="2286000" lvl="4"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marL="2743200" lvl="5"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marL="3200400" lvl="6"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marL="3657600" lvl="7"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marL="4114800" lvl="8" indent="-41275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three storyboards" type="twoColTx">
  <p:cSld name="TITLE_AND_TWO_COLUMNS">
    <p:bg>
      <p:bgPr>
        <a:solidFill>
          <a:schemeClr val="dk1"/>
        </a:solidFill>
        <a:effectLst/>
      </p:bgPr>
    </p:bg>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5225" y="709575"/>
            <a:ext cx="3048600" cy="2805300"/>
          </a:xfrm>
          <a:prstGeom prst="rect">
            <a:avLst/>
          </a:prstGeom>
          <a:noFill/>
          <a:ln>
            <a:noFill/>
          </a:ln>
        </p:spPr>
      </p:sp>
      <p:sp>
        <p:nvSpPr>
          <p:cNvPr id="51" name="Google Shape;51;p10"/>
          <p:cNvSpPr txBox="1">
            <a:spLocks noGrp="1"/>
          </p:cNvSpPr>
          <p:nvPr>
            <p:ph type="title"/>
          </p:nvPr>
        </p:nvSpPr>
        <p:spPr>
          <a:xfrm>
            <a:off x="156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2" name="Google Shape;52;p10"/>
          <p:cNvSpPr txBox="1">
            <a:spLocks noGrp="1"/>
          </p:cNvSpPr>
          <p:nvPr>
            <p:ph type="body" idx="1"/>
          </p:nvPr>
        </p:nvSpPr>
        <p:spPr>
          <a:xfrm>
            <a:off x="156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0"/>
          <p:cNvSpPr txBox="1">
            <a:spLocks noGrp="1"/>
          </p:cNvSpPr>
          <p:nvPr>
            <p:ph type="title" idx="3"/>
          </p:nvPr>
        </p:nvSpPr>
        <p:spPr>
          <a:xfrm>
            <a:off x="32086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5" name="Google Shape;55;p10"/>
          <p:cNvSpPr txBox="1">
            <a:spLocks noGrp="1"/>
          </p:cNvSpPr>
          <p:nvPr>
            <p:ph type="body" idx="4"/>
          </p:nvPr>
        </p:nvSpPr>
        <p:spPr>
          <a:xfrm>
            <a:off x="32086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6" name="Google Shape;56;p10"/>
          <p:cNvSpPr txBox="1">
            <a:spLocks noGrp="1"/>
          </p:cNvSpPr>
          <p:nvPr>
            <p:ph type="title" idx="5"/>
          </p:nvPr>
        </p:nvSpPr>
        <p:spPr>
          <a:xfrm>
            <a:off x="6268950" y="3632698"/>
            <a:ext cx="2726700" cy="500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a:endParaRPr/>
          </a:p>
        </p:txBody>
      </p:sp>
      <p:sp>
        <p:nvSpPr>
          <p:cNvPr id="57" name="Google Shape;57;p10"/>
          <p:cNvSpPr txBox="1">
            <a:spLocks noGrp="1"/>
          </p:cNvSpPr>
          <p:nvPr>
            <p:ph type="body" idx="6"/>
          </p:nvPr>
        </p:nvSpPr>
        <p:spPr>
          <a:xfrm>
            <a:off x="6268950" y="4133503"/>
            <a:ext cx="2726700" cy="701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58" name="Google Shape;58;p10"/>
          <p:cNvSpPr>
            <a:spLocks noGrp="1"/>
          </p:cNvSpPr>
          <p:nvPr>
            <p:ph type="pic" idx="7"/>
          </p:nvPr>
        </p:nvSpPr>
        <p:spPr>
          <a:xfrm>
            <a:off x="3053763" y="709575"/>
            <a:ext cx="3031800" cy="2805300"/>
          </a:xfrm>
          <a:prstGeom prst="rect">
            <a:avLst/>
          </a:prstGeom>
          <a:noFill/>
          <a:ln>
            <a:noFill/>
          </a:ln>
        </p:spPr>
      </p:sp>
      <p:sp>
        <p:nvSpPr>
          <p:cNvPr id="59" name="Google Shape;59;p10"/>
          <p:cNvSpPr>
            <a:spLocks noGrp="1"/>
          </p:cNvSpPr>
          <p:nvPr>
            <p:ph type="pic" idx="8"/>
          </p:nvPr>
        </p:nvSpPr>
        <p:spPr>
          <a:xfrm>
            <a:off x="6095475" y="709575"/>
            <a:ext cx="3048600" cy="2805300"/>
          </a:xfrm>
          <a:prstGeom prst="rect">
            <a:avLst/>
          </a:prstGeom>
          <a:noFill/>
          <a:ln>
            <a:noFill/>
          </a:ln>
        </p:spPr>
      </p:sp>
      <p:cxnSp>
        <p:nvCxnSpPr>
          <p:cNvPr id="60" name="Google Shape;60;p10"/>
          <p:cNvCxnSpPr/>
          <p:nvPr/>
        </p:nvCxnSpPr>
        <p:spPr>
          <a:xfrm>
            <a:off x="304852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61" name="Google Shape;61;p10"/>
          <p:cNvCxnSpPr/>
          <p:nvPr/>
        </p:nvCxnSpPr>
        <p:spPr>
          <a:xfrm>
            <a:off x="6090575" y="703650"/>
            <a:ext cx="0" cy="4448700"/>
          </a:xfrm>
          <a:prstGeom prst="straightConnector1">
            <a:avLst/>
          </a:prstGeom>
          <a:noFill/>
          <a:ln w="9525" cap="flat" cmpd="sng">
            <a:solidFill>
              <a:schemeClr val="lt1"/>
            </a:solidFill>
            <a:prstDash val="solid"/>
            <a:round/>
            <a:headEnd type="none" w="med" len="med"/>
            <a:tailEnd type="none" w="med" len="med"/>
          </a:ln>
        </p:spPr>
      </p:cxnSp>
      <p:cxnSp>
        <p:nvCxnSpPr>
          <p:cNvPr id="62" name="Google Shape;62;p10"/>
          <p:cNvCxnSpPr/>
          <p:nvPr/>
        </p:nvCxnSpPr>
        <p:spPr>
          <a:xfrm rot="10800000">
            <a:off x="0" y="3520200"/>
            <a:ext cx="9152400" cy="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63;p10"/>
          <p:cNvCxnSpPr/>
          <p:nvPr/>
        </p:nvCxnSpPr>
        <p:spPr>
          <a:xfrm rot="10800000">
            <a:off x="0" y="704725"/>
            <a:ext cx="9152400" cy="0"/>
          </a:xfrm>
          <a:prstGeom prst="straightConnector1">
            <a:avLst/>
          </a:prstGeom>
          <a:noFill/>
          <a:ln w="9525" cap="flat" cmpd="sng">
            <a:solidFill>
              <a:schemeClr val="lt1"/>
            </a:solidFill>
            <a:prstDash val="solid"/>
            <a:round/>
            <a:headEnd type="none" w="med" len="med"/>
            <a:tailEnd type="none" w="med" len="med"/>
          </a:ln>
        </p:spPr>
      </p:cxnSp>
      <p:sp>
        <p:nvSpPr>
          <p:cNvPr id="64" name="Google Shape;64;p10"/>
          <p:cNvSpPr txBox="1">
            <a:spLocks noGrp="1"/>
          </p:cNvSpPr>
          <p:nvPr>
            <p:ph type="title" idx="9"/>
          </p:nvPr>
        </p:nvSpPr>
        <p:spPr>
          <a:xfrm>
            <a:off x="322275" y="116625"/>
            <a:ext cx="8494800" cy="393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sz="2800" b="1">
                <a:solidFill>
                  <a:schemeClr val="dk1"/>
                </a:solidFill>
                <a:latin typeface="Roboto Mono"/>
                <a:ea typeface="Roboto Mono"/>
                <a:cs typeface="Roboto Mono"/>
                <a:sym typeface="Roboto Mon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drive.google.com/file/d/1o6GDgjhw3iE1_jA6m1cVfXxGmf4Oq_qS/view"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pond5.com/stock-footage/item/102448040-blood-test-scared-child-sitting-medical-chair-while-nurse-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sp>
        <p:nvSpPr>
          <p:cNvPr id="290" name="Google Shape;290;p42"/>
          <p:cNvSpPr txBox="1">
            <a:spLocks noGrp="1"/>
          </p:cNvSpPr>
          <p:nvPr>
            <p:ph type="title"/>
          </p:nvPr>
        </p:nvSpPr>
        <p:spPr>
          <a:xfrm>
            <a:off x="226525" y="164380"/>
            <a:ext cx="1647300" cy="2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DATE 04/11/2025</a:t>
            </a:r>
            <a:endParaRPr/>
          </a:p>
        </p:txBody>
      </p:sp>
      <p:sp>
        <p:nvSpPr>
          <p:cNvPr id="291" name="Google Shape;291;p42"/>
          <p:cNvSpPr txBox="1">
            <a:spLocks noGrp="1"/>
          </p:cNvSpPr>
          <p:nvPr>
            <p:ph type="title" idx="4294967295"/>
          </p:nvPr>
        </p:nvSpPr>
        <p:spPr>
          <a:xfrm>
            <a:off x="1250302" y="2841175"/>
            <a:ext cx="5992623" cy="1641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8500" dirty="0" err="1">
                <a:latin typeface="Abyssinica SIL"/>
                <a:ea typeface="Abyssinica SIL"/>
                <a:cs typeface="Abyssinica SIL"/>
                <a:sym typeface="Abyssinica SIL"/>
              </a:rPr>
              <a:t>NutraNail</a:t>
            </a:r>
            <a:r>
              <a:rPr lang="en" sz="8500" dirty="0">
                <a:latin typeface="Abyssinica SIL"/>
                <a:ea typeface="Abyssinica SIL"/>
                <a:cs typeface="Abyssinica SIL"/>
                <a:sym typeface="Abyssinica SIL"/>
              </a:rPr>
              <a:t>:</a:t>
            </a:r>
            <a:br>
              <a:rPr lang="en" sz="8500" dirty="0"/>
            </a:br>
            <a:r>
              <a:rPr lang="en" sz="1600" b="0" dirty="0">
                <a:latin typeface="Inter Medium"/>
                <a:ea typeface="Inter Medium"/>
                <a:cs typeface="Inter Medium"/>
                <a:sym typeface="Inter Medium"/>
              </a:rPr>
              <a:t>Nutrient </a:t>
            </a:r>
            <a:r>
              <a:rPr lang="en-US" sz="1600" b="0" dirty="0">
                <a:latin typeface="Inter Medium"/>
                <a:ea typeface="Inter Medium"/>
                <a:cs typeface="Inter Medium"/>
                <a:sym typeface="Inter Medium"/>
              </a:rPr>
              <a:t>Deficiencies</a:t>
            </a:r>
            <a:r>
              <a:rPr lang="en" sz="1600" b="0" dirty="0">
                <a:latin typeface="Inter Medium"/>
                <a:ea typeface="Inter Medium"/>
                <a:cs typeface="Inter Medium"/>
                <a:sym typeface="Inter Medium"/>
              </a:rPr>
              <a:t> and Medical Information</a:t>
            </a:r>
            <a:endParaRPr sz="1600" b="0" dirty="0">
              <a:latin typeface="Inter Medium"/>
              <a:ea typeface="Inter Medium"/>
              <a:cs typeface="Inter Medium"/>
              <a:sym typeface="Inter Medium"/>
            </a:endParaRPr>
          </a:p>
        </p:txBody>
      </p:sp>
      <p:pic>
        <p:nvPicPr>
          <p:cNvPr id="292" name="Google Shape;292;p42" title="Screenshot 2025-04-09 at 10.58.09 AM.png"/>
          <p:cNvPicPr preferRelativeResize="0"/>
          <p:nvPr/>
        </p:nvPicPr>
        <p:blipFill rotWithShape="1">
          <a:blip r:embed="rId3">
            <a:alphaModFix/>
          </a:blip>
          <a:srcRect b="1234"/>
          <a:stretch/>
        </p:blipFill>
        <p:spPr>
          <a:xfrm>
            <a:off x="3421888" y="505112"/>
            <a:ext cx="2300225" cy="2271825"/>
          </a:xfrm>
          <a:prstGeom prst="rect">
            <a:avLst/>
          </a:prstGeom>
          <a:noFill/>
          <a:ln>
            <a:noFill/>
          </a:ln>
        </p:spPr>
      </p:pic>
      <p:sp>
        <p:nvSpPr>
          <p:cNvPr id="293" name="Google Shape;29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86"/>
        <p:cNvGrpSpPr/>
        <p:nvPr/>
      </p:nvGrpSpPr>
      <p:grpSpPr>
        <a:xfrm>
          <a:off x="0" y="0"/>
          <a:ext cx="0" cy="0"/>
          <a:chOff x="0" y="0"/>
          <a:chExt cx="0" cy="0"/>
        </a:xfrm>
      </p:grpSpPr>
      <p:sp>
        <p:nvSpPr>
          <p:cNvPr id="387" name="Google Shape;387;p51"/>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
        <p:nvSpPr>
          <p:cNvPr id="388" name="Google Shape;388;p51"/>
          <p:cNvSpPr txBox="1">
            <a:spLocks noGrp="1"/>
          </p:cNvSpPr>
          <p:nvPr>
            <p:ph type="title" idx="4"/>
          </p:nvPr>
        </p:nvSpPr>
        <p:spPr>
          <a:xfrm>
            <a:off x="100" y="-137850"/>
            <a:ext cx="9144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Final Model</a:t>
            </a:r>
            <a:endParaRPr sz="6000"/>
          </a:p>
        </p:txBody>
      </p:sp>
      <p:sp>
        <p:nvSpPr>
          <p:cNvPr id="389" name="Google Shape;389;p51"/>
          <p:cNvSpPr txBox="1">
            <a:spLocks noGrp="1"/>
          </p:cNvSpPr>
          <p:nvPr>
            <p:ph type="body" idx="4294967295"/>
          </p:nvPr>
        </p:nvSpPr>
        <p:spPr>
          <a:xfrm>
            <a:off x="3688817" y="1018367"/>
            <a:ext cx="5223300" cy="3814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Transfer Learning &amp; Augmentation</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Small Data Set</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Nuanced Features</a:t>
            </a:r>
            <a:endParaRPr sz="2200" dirty="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Slight Adjustments</a:t>
            </a:r>
            <a:endParaRPr sz="2200" dirty="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Learning Rate Scheduler</a:t>
            </a:r>
            <a:endParaRPr sz="2200" dirty="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Evaluation Set Accuracy: 80%</a:t>
            </a:r>
            <a:endParaRPr sz="2200" dirty="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f1-score</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Biotin: 76%</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Healthy: 81%</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Iron: 76%</a:t>
            </a:r>
            <a:endParaRPr sz="2200" dirty="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dirty="0">
                <a:latin typeface="Inter Medium"/>
                <a:ea typeface="Inter Medium"/>
                <a:cs typeface="Inter Medium"/>
                <a:sym typeface="Inter Medium"/>
              </a:rPr>
              <a:t>Zinc: 83%</a:t>
            </a:r>
            <a:endParaRPr sz="2200" dirty="0">
              <a:latin typeface="Inter Medium"/>
              <a:ea typeface="Inter Medium"/>
              <a:cs typeface="Inter Medium"/>
              <a:sym typeface="Inter Medium"/>
            </a:endParaRPr>
          </a:p>
          <a:p>
            <a:pPr marL="0" lvl="0" indent="0" algn="l" rtl="0">
              <a:spcBef>
                <a:spcPts val="0"/>
              </a:spcBef>
              <a:spcAft>
                <a:spcPts val="0"/>
              </a:spcAft>
              <a:buNone/>
            </a:pPr>
            <a:endParaRPr sz="2200" dirty="0">
              <a:latin typeface="Inter Medium"/>
              <a:ea typeface="Inter Medium"/>
              <a:cs typeface="Inter Medium"/>
              <a:sym typeface="Inter Medium"/>
            </a:endParaRPr>
          </a:p>
          <a:p>
            <a:pPr marL="0" lvl="0" indent="0" algn="l" rtl="0">
              <a:spcBef>
                <a:spcPts val="0"/>
              </a:spcBef>
              <a:spcAft>
                <a:spcPts val="0"/>
              </a:spcAft>
              <a:buNone/>
            </a:pPr>
            <a:endParaRPr sz="2200" dirty="0">
              <a:latin typeface="Inter Medium"/>
              <a:ea typeface="Inter Medium"/>
              <a:cs typeface="Inter Medium"/>
              <a:sym typeface="Inter Medium"/>
            </a:endParaRPr>
          </a:p>
          <a:p>
            <a:pPr marL="914400" lvl="0" indent="0" algn="l" rtl="0">
              <a:spcBef>
                <a:spcPts val="0"/>
              </a:spcBef>
              <a:spcAft>
                <a:spcPts val="0"/>
              </a:spcAft>
              <a:buNone/>
            </a:pPr>
            <a:r>
              <a:rPr lang="en" sz="2200" dirty="0">
                <a:latin typeface="Inter Medium"/>
                <a:ea typeface="Inter Medium"/>
                <a:cs typeface="Inter Medium"/>
                <a:sym typeface="Inter Medium"/>
              </a:rPr>
              <a:t> </a:t>
            </a:r>
            <a:endParaRPr sz="2200" dirty="0">
              <a:latin typeface="Inter Medium"/>
              <a:ea typeface="Inter Medium"/>
              <a:cs typeface="Inter Medium"/>
              <a:sym typeface="Inter Medium"/>
            </a:endParaRPr>
          </a:p>
        </p:txBody>
      </p:sp>
      <p:pic>
        <p:nvPicPr>
          <p:cNvPr id="390" name="Google Shape;390;p51" title="Screenshot 2025-03-24 at 2.26.26 PM.png"/>
          <p:cNvPicPr preferRelativeResize="0"/>
          <p:nvPr/>
        </p:nvPicPr>
        <p:blipFill rotWithShape="1">
          <a:blip r:embed="rId3">
            <a:alphaModFix/>
          </a:blip>
          <a:srcRect l="1302" b="1526"/>
          <a:stretch/>
        </p:blipFill>
        <p:spPr>
          <a:xfrm>
            <a:off x="159350" y="1329225"/>
            <a:ext cx="3553775" cy="330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94"/>
        <p:cNvGrpSpPr/>
        <p:nvPr/>
      </p:nvGrpSpPr>
      <p:grpSpPr>
        <a:xfrm>
          <a:off x="0" y="0"/>
          <a:ext cx="0" cy="0"/>
          <a:chOff x="0" y="0"/>
          <a:chExt cx="0" cy="0"/>
        </a:xfrm>
      </p:grpSpPr>
      <p:sp>
        <p:nvSpPr>
          <p:cNvPr id="395" name="Google Shape;395;p52"/>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
        <p:nvSpPr>
          <p:cNvPr id="396" name="Google Shape;396;p52"/>
          <p:cNvSpPr txBox="1">
            <a:spLocks noGrp="1"/>
          </p:cNvSpPr>
          <p:nvPr>
            <p:ph type="title" idx="4"/>
          </p:nvPr>
        </p:nvSpPr>
        <p:spPr>
          <a:xfrm>
            <a:off x="0" y="-207050"/>
            <a:ext cx="9144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Baseline Accuracies</a:t>
            </a:r>
            <a:endParaRPr sz="6000"/>
          </a:p>
        </p:txBody>
      </p:sp>
      <p:sp>
        <p:nvSpPr>
          <p:cNvPr id="397" name="Google Shape;397;p52"/>
          <p:cNvSpPr txBox="1">
            <a:spLocks noGrp="1"/>
          </p:cNvSpPr>
          <p:nvPr>
            <p:ph type="body" idx="4294967295"/>
          </p:nvPr>
        </p:nvSpPr>
        <p:spPr>
          <a:xfrm>
            <a:off x="3721800" y="1000750"/>
            <a:ext cx="5422200" cy="35025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Random Guess Accuracy: 26%</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Human-Level Performance: 60%</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Biotin: 62%</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Healthy: 70%</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Iron: 42%</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Zinc: 66%</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Basic Multilayer Perceptron: 56.5%</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f1-score</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Biotin: 38%</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Healthy: 64%</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Iron: 56%</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Zinc: 61%</a:t>
            </a:r>
            <a:endParaRPr sz="2200">
              <a:latin typeface="Inter Medium"/>
              <a:ea typeface="Inter Medium"/>
              <a:cs typeface="Inter Medium"/>
              <a:sym typeface="Inter Medium"/>
            </a:endParaRPr>
          </a:p>
        </p:txBody>
      </p:sp>
      <p:pic>
        <p:nvPicPr>
          <p:cNvPr id="398" name="Google Shape;398;p52" title="Screenshot 2025-04-09 at 3.04.23 PM.png"/>
          <p:cNvPicPr preferRelativeResize="0"/>
          <p:nvPr/>
        </p:nvPicPr>
        <p:blipFill>
          <a:blip r:embed="rId3">
            <a:alphaModFix/>
          </a:blip>
          <a:stretch>
            <a:fillRect/>
          </a:stretch>
        </p:blipFill>
        <p:spPr>
          <a:xfrm>
            <a:off x="129399" y="1308725"/>
            <a:ext cx="3551627" cy="335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402"/>
        <p:cNvGrpSpPr/>
        <p:nvPr/>
      </p:nvGrpSpPr>
      <p:grpSpPr>
        <a:xfrm>
          <a:off x="0" y="0"/>
          <a:ext cx="0" cy="0"/>
          <a:chOff x="0" y="0"/>
          <a:chExt cx="0" cy="0"/>
        </a:xfrm>
      </p:grpSpPr>
      <p:sp>
        <p:nvSpPr>
          <p:cNvPr id="403" name="Google Shape;403;p53"/>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
        <p:nvSpPr>
          <p:cNvPr id="404" name="Google Shape;404;p53"/>
          <p:cNvSpPr txBox="1">
            <a:spLocks noGrp="1"/>
          </p:cNvSpPr>
          <p:nvPr>
            <p:ph type="title" idx="4"/>
          </p:nvPr>
        </p:nvSpPr>
        <p:spPr>
          <a:xfrm>
            <a:off x="690575" y="-82825"/>
            <a:ext cx="7620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Error Analysis</a:t>
            </a:r>
            <a:endParaRPr sz="6000"/>
          </a:p>
        </p:txBody>
      </p:sp>
      <p:sp>
        <p:nvSpPr>
          <p:cNvPr id="405" name="Google Shape;405;p53"/>
          <p:cNvSpPr txBox="1">
            <a:spLocks noGrp="1"/>
          </p:cNvSpPr>
          <p:nvPr>
            <p:ph type="body" idx="4294967295"/>
          </p:nvPr>
        </p:nvSpPr>
        <p:spPr>
          <a:xfrm>
            <a:off x="112600" y="1308725"/>
            <a:ext cx="5063400" cy="3357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Inter-Class Similarity 6/12: 50%</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Ridges Irregular Textures</a:t>
            </a:r>
            <a:endParaRPr sz="2200">
              <a:latin typeface="Inter Medium"/>
              <a:ea typeface="Inter Medium"/>
              <a:cs typeface="Inter Medium"/>
              <a:sym typeface="Inter Medium"/>
            </a:endParaRPr>
          </a:p>
          <a:p>
            <a:pPr marL="0" lvl="0" indent="0" algn="ctr" rtl="0">
              <a:spcBef>
                <a:spcPts val="0"/>
              </a:spcBef>
              <a:spcAft>
                <a:spcPts val="0"/>
              </a:spcAft>
              <a:buNone/>
            </a:pPr>
            <a:r>
              <a:rPr lang="en" sz="2200">
                <a:latin typeface="Inter Medium"/>
                <a:ea typeface="Inter Medium"/>
                <a:cs typeface="Inter Medium"/>
                <a:sym typeface="Inter Medium"/>
              </a:rPr>
              <a:t>Solution: Train more instances of Subtle Deficiencies</a:t>
            </a: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Data Set Noise 5/12: 42% </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Labeling/Quality/Lighting</a:t>
            </a:r>
            <a:endParaRPr sz="2200">
              <a:latin typeface="Inter Medium"/>
              <a:ea typeface="Inter Medium"/>
              <a:cs typeface="Inter Medium"/>
              <a:sym typeface="Inter Medium"/>
            </a:endParaRPr>
          </a:p>
          <a:p>
            <a:pPr marL="0" lvl="0" indent="0" algn="ctr" rtl="0">
              <a:spcBef>
                <a:spcPts val="0"/>
              </a:spcBef>
              <a:spcAft>
                <a:spcPts val="0"/>
              </a:spcAft>
              <a:buNone/>
            </a:pPr>
            <a:r>
              <a:rPr lang="en" sz="2200">
                <a:latin typeface="Inter Medium"/>
                <a:ea typeface="Inter Medium"/>
                <a:cs typeface="Inter Medium"/>
                <a:sym typeface="Inter Medium"/>
              </a:rPr>
              <a:t>Solution: More Representative, Clean data</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pic>
        <p:nvPicPr>
          <p:cNvPr id="406" name="Google Shape;406;p53"/>
          <p:cNvPicPr preferRelativeResize="0"/>
          <p:nvPr/>
        </p:nvPicPr>
        <p:blipFill>
          <a:blip r:embed="rId3">
            <a:alphaModFix/>
          </a:blip>
          <a:stretch>
            <a:fillRect/>
          </a:stretch>
        </p:blipFill>
        <p:spPr>
          <a:xfrm>
            <a:off x="5085075" y="1308725"/>
            <a:ext cx="3225506" cy="319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410"/>
        <p:cNvGrpSpPr/>
        <p:nvPr/>
      </p:nvGrpSpPr>
      <p:grpSpPr>
        <a:xfrm>
          <a:off x="0" y="0"/>
          <a:ext cx="0" cy="0"/>
          <a:chOff x="0" y="0"/>
          <a:chExt cx="0" cy="0"/>
        </a:xfrm>
      </p:grpSpPr>
      <p:sp>
        <p:nvSpPr>
          <p:cNvPr id="411" name="Google Shape;411;p54"/>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
        <p:nvSpPr>
          <p:cNvPr id="412" name="Google Shape;412;p54"/>
          <p:cNvSpPr txBox="1">
            <a:spLocks noGrp="1"/>
          </p:cNvSpPr>
          <p:nvPr>
            <p:ph type="title" idx="4"/>
          </p:nvPr>
        </p:nvSpPr>
        <p:spPr>
          <a:xfrm>
            <a:off x="690575" y="0"/>
            <a:ext cx="7620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Explainable AI</a:t>
            </a:r>
            <a:endParaRPr sz="6000"/>
          </a:p>
        </p:txBody>
      </p:sp>
      <p:sp>
        <p:nvSpPr>
          <p:cNvPr id="413" name="Google Shape;413;p54"/>
          <p:cNvSpPr txBox="1">
            <a:spLocks noGrp="1"/>
          </p:cNvSpPr>
          <p:nvPr>
            <p:ph type="body" idx="4294967295"/>
          </p:nvPr>
        </p:nvSpPr>
        <p:spPr>
          <a:xfrm>
            <a:off x="4795625" y="1794425"/>
            <a:ext cx="4405800" cy="3357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Grad-Cam</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Region Heat Maps</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Difficult to analyze</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Integrated Gradients</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Pixel Level</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Fine Grained</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pic>
        <p:nvPicPr>
          <p:cNvPr id="414" name="Google Shape;414;p54"/>
          <p:cNvPicPr preferRelativeResize="0"/>
          <p:nvPr/>
        </p:nvPicPr>
        <p:blipFill>
          <a:blip r:embed="rId3">
            <a:alphaModFix/>
          </a:blip>
          <a:stretch>
            <a:fillRect/>
          </a:stretch>
        </p:blipFill>
        <p:spPr>
          <a:xfrm>
            <a:off x="2493325" y="1780825"/>
            <a:ext cx="2197151" cy="2201249"/>
          </a:xfrm>
          <a:prstGeom prst="rect">
            <a:avLst/>
          </a:prstGeom>
          <a:noFill/>
          <a:ln>
            <a:noFill/>
          </a:ln>
        </p:spPr>
      </p:pic>
      <p:pic>
        <p:nvPicPr>
          <p:cNvPr id="415" name="Google Shape;415;p54"/>
          <p:cNvPicPr preferRelativeResize="0"/>
          <p:nvPr/>
        </p:nvPicPr>
        <p:blipFill>
          <a:blip r:embed="rId4">
            <a:alphaModFix/>
          </a:blip>
          <a:stretch>
            <a:fillRect/>
          </a:stretch>
        </p:blipFill>
        <p:spPr>
          <a:xfrm>
            <a:off x="296175" y="1794432"/>
            <a:ext cx="2197150" cy="21876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419"/>
        <p:cNvGrpSpPr/>
        <p:nvPr/>
      </p:nvGrpSpPr>
      <p:grpSpPr>
        <a:xfrm>
          <a:off x="0" y="0"/>
          <a:ext cx="0" cy="0"/>
          <a:chOff x="0" y="0"/>
          <a:chExt cx="0" cy="0"/>
        </a:xfrm>
      </p:grpSpPr>
      <p:sp>
        <p:nvSpPr>
          <p:cNvPr id="420" name="Google Shape;420;p55"/>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
        <p:nvSpPr>
          <p:cNvPr id="421" name="Google Shape;421;p55"/>
          <p:cNvSpPr txBox="1">
            <a:spLocks noGrp="1"/>
          </p:cNvSpPr>
          <p:nvPr>
            <p:ph type="title" idx="4"/>
          </p:nvPr>
        </p:nvSpPr>
        <p:spPr>
          <a:xfrm>
            <a:off x="690575" y="0"/>
            <a:ext cx="7620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Explainable AI</a:t>
            </a:r>
            <a:endParaRPr sz="6000"/>
          </a:p>
        </p:txBody>
      </p:sp>
      <p:sp>
        <p:nvSpPr>
          <p:cNvPr id="422" name="Google Shape;422;p55"/>
          <p:cNvSpPr txBox="1"/>
          <p:nvPr/>
        </p:nvSpPr>
        <p:spPr>
          <a:xfrm>
            <a:off x="4673350" y="1641000"/>
            <a:ext cx="51831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Inter Medium"/>
                <a:ea typeface="Inter Medium"/>
                <a:cs typeface="Inter Medium"/>
                <a:sym typeface="Inter Medium"/>
              </a:rPr>
              <a:t>Solutions:</a:t>
            </a:r>
            <a:endParaRPr sz="2200">
              <a:solidFill>
                <a:schemeClr val="dk1"/>
              </a:solidFill>
              <a:latin typeface="Inter Medium"/>
              <a:ea typeface="Inter Medium"/>
              <a:cs typeface="Inter Medium"/>
              <a:sym typeface="Inter Medium"/>
            </a:endParaRPr>
          </a:p>
          <a:p>
            <a:pPr marL="457200" lvl="0"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Data Cleaning</a:t>
            </a:r>
            <a:endParaRPr sz="2200">
              <a:solidFill>
                <a:schemeClr val="dk1"/>
              </a:solidFill>
              <a:latin typeface="Inter Medium"/>
              <a:ea typeface="Inter Medium"/>
              <a:cs typeface="Inter Medium"/>
              <a:sym typeface="Inter Medium"/>
            </a:endParaRPr>
          </a:p>
          <a:p>
            <a:pPr marL="914400" lvl="1"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Cropping/Lighting</a:t>
            </a:r>
            <a:endParaRPr sz="2200">
              <a:solidFill>
                <a:schemeClr val="dk1"/>
              </a:solidFill>
              <a:latin typeface="Inter Medium"/>
              <a:ea typeface="Inter Medium"/>
              <a:cs typeface="Inter Medium"/>
              <a:sym typeface="Inter Medium"/>
            </a:endParaRPr>
          </a:p>
          <a:p>
            <a:pPr marL="457200" lvl="0"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Stronger Augmentation</a:t>
            </a:r>
            <a:endParaRPr sz="2200">
              <a:solidFill>
                <a:schemeClr val="dk1"/>
              </a:solidFill>
              <a:latin typeface="Inter Medium"/>
              <a:ea typeface="Inter Medium"/>
              <a:cs typeface="Inter Medium"/>
              <a:sym typeface="Inter Medium"/>
            </a:endParaRPr>
          </a:p>
          <a:p>
            <a:pPr marL="457200" lvl="0"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Custom Loss Function</a:t>
            </a:r>
            <a:endParaRPr sz="2200">
              <a:solidFill>
                <a:schemeClr val="dk1"/>
              </a:solidFill>
              <a:latin typeface="Inter Medium"/>
              <a:ea typeface="Inter Medium"/>
              <a:cs typeface="Inter Medium"/>
              <a:sym typeface="Inter Medium"/>
            </a:endParaRPr>
          </a:p>
          <a:p>
            <a:pPr marL="457200" lvl="0"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Feedback Loop </a:t>
            </a:r>
            <a:endParaRPr sz="2200">
              <a:solidFill>
                <a:schemeClr val="dk1"/>
              </a:solidFill>
              <a:latin typeface="Inter Medium"/>
              <a:ea typeface="Inter Medium"/>
              <a:cs typeface="Inter Medium"/>
              <a:sym typeface="Inter Medium"/>
            </a:endParaRPr>
          </a:p>
          <a:p>
            <a:pPr marL="457200" lvl="0" indent="-368300" algn="l" rtl="0">
              <a:spcBef>
                <a:spcPts val="0"/>
              </a:spcBef>
              <a:spcAft>
                <a:spcPts val="0"/>
              </a:spcAft>
              <a:buClr>
                <a:schemeClr val="dk1"/>
              </a:buClr>
              <a:buSzPts val="2200"/>
              <a:buFont typeface="Inter Medium"/>
              <a:buChar char="●"/>
            </a:pPr>
            <a:r>
              <a:rPr lang="en" sz="2200">
                <a:solidFill>
                  <a:schemeClr val="dk1"/>
                </a:solidFill>
                <a:latin typeface="Inter Medium"/>
                <a:ea typeface="Inter Medium"/>
                <a:cs typeface="Inter Medium"/>
                <a:sym typeface="Inter Medium"/>
              </a:rPr>
              <a:t>In-App Feature</a:t>
            </a:r>
            <a:endParaRPr sz="2200">
              <a:solidFill>
                <a:schemeClr val="dk1"/>
              </a:solidFill>
              <a:latin typeface="Inter Medium"/>
              <a:ea typeface="Inter Medium"/>
              <a:cs typeface="Inter Medium"/>
              <a:sym typeface="Inter Medium"/>
            </a:endParaRPr>
          </a:p>
          <a:p>
            <a:pPr marL="0" lvl="0" indent="0" algn="l" rtl="0">
              <a:spcBef>
                <a:spcPts val="0"/>
              </a:spcBef>
              <a:spcAft>
                <a:spcPts val="0"/>
              </a:spcAft>
              <a:buNone/>
            </a:pPr>
            <a:endParaRPr sz="2200">
              <a:solidFill>
                <a:schemeClr val="dk1"/>
              </a:solidFill>
              <a:latin typeface="Inter Medium"/>
              <a:ea typeface="Inter Medium"/>
              <a:cs typeface="Inter Medium"/>
              <a:sym typeface="Inter Medium"/>
            </a:endParaRPr>
          </a:p>
          <a:p>
            <a:pPr marL="0" lvl="0" indent="0" algn="ctr" rtl="0">
              <a:spcBef>
                <a:spcPts val="0"/>
              </a:spcBef>
              <a:spcAft>
                <a:spcPts val="0"/>
              </a:spcAft>
              <a:buNone/>
            </a:pPr>
            <a:endParaRPr sz="2200">
              <a:solidFill>
                <a:schemeClr val="dk1"/>
              </a:solidFill>
              <a:latin typeface="Inter Medium"/>
              <a:ea typeface="Inter Medium"/>
              <a:cs typeface="Inter Medium"/>
              <a:sym typeface="Inter Medium"/>
            </a:endParaRPr>
          </a:p>
        </p:txBody>
      </p:sp>
      <p:pic>
        <p:nvPicPr>
          <p:cNvPr id="423" name="Google Shape;423;p55"/>
          <p:cNvPicPr preferRelativeResize="0"/>
          <p:nvPr/>
        </p:nvPicPr>
        <p:blipFill>
          <a:blip r:embed="rId3">
            <a:alphaModFix/>
          </a:blip>
          <a:stretch>
            <a:fillRect/>
          </a:stretch>
        </p:blipFill>
        <p:spPr>
          <a:xfrm>
            <a:off x="2440875" y="1879123"/>
            <a:ext cx="2131125" cy="2123149"/>
          </a:xfrm>
          <a:prstGeom prst="rect">
            <a:avLst/>
          </a:prstGeom>
          <a:noFill/>
          <a:ln>
            <a:noFill/>
          </a:ln>
        </p:spPr>
      </p:pic>
      <p:pic>
        <p:nvPicPr>
          <p:cNvPr id="424" name="Google Shape;424;p55"/>
          <p:cNvPicPr preferRelativeResize="0"/>
          <p:nvPr/>
        </p:nvPicPr>
        <p:blipFill>
          <a:blip r:embed="rId4">
            <a:alphaModFix/>
          </a:blip>
          <a:stretch>
            <a:fillRect/>
          </a:stretch>
        </p:blipFill>
        <p:spPr>
          <a:xfrm>
            <a:off x="321674" y="1879123"/>
            <a:ext cx="2119200" cy="2123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6"/>
          <p:cNvSpPr/>
          <p:nvPr/>
        </p:nvSpPr>
        <p:spPr>
          <a:xfrm>
            <a:off x="4576675" y="0"/>
            <a:ext cx="4567200" cy="5143500"/>
          </a:xfrm>
          <a:prstGeom prst="rect">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Inter Medium"/>
              <a:ea typeface="Inter Medium"/>
              <a:cs typeface="Inter Medium"/>
              <a:sym typeface="Inter Medium"/>
            </a:endParaRPr>
          </a:p>
        </p:txBody>
      </p:sp>
      <p:sp>
        <p:nvSpPr>
          <p:cNvPr id="430" name="Google Shape;43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15</a:t>
            </a:fld>
            <a:endParaRPr>
              <a:solidFill>
                <a:schemeClr val="dk1"/>
              </a:solidFill>
            </a:endParaRPr>
          </a:p>
        </p:txBody>
      </p:sp>
      <p:sp>
        <p:nvSpPr>
          <p:cNvPr id="431" name="Google Shape;431;p56"/>
          <p:cNvSpPr txBox="1">
            <a:spLocks noGrp="1"/>
          </p:cNvSpPr>
          <p:nvPr>
            <p:ph type="title"/>
          </p:nvPr>
        </p:nvSpPr>
        <p:spPr>
          <a:xfrm>
            <a:off x="-733399" y="0"/>
            <a:ext cx="5599524" cy="16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dirty="0">
                <a:latin typeface="Abyssinica SIL"/>
                <a:ea typeface="Abyssinica SIL"/>
                <a:cs typeface="Abyssinica SIL"/>
                <a:sym typeface="Abyssinica SIL"/>
              </a:rPr>
              <a:t>  Think Aloud</a:t>
            </a:r>
            <a:endParaRPr sz="6000" dirty="0"/>
          </a:p>
        </p:txBody>
      </p:sp>
      <p:sp>
        <p:nvSpPr>
          <p:cNvPr id="432" name="Google Shape;432;p56"/>
          <p:cNvSpPr txBox="1">
            <a:spLocks noGrp="1"/>
          </p:cNvSpPr>
          <p:nvPr>
            <p:ph type="body" idx="1"/>
          </p:nvPr>
        </p:nvSpPr>
        <p:spPr>
          <a:xfrm>
            <a:off x="-439025" y="1508475"/>
            <a:ext cx="5015700" cy="3469200"/>
          </a:xfrm>
          <a:prstGeom prst="rect">
            <a:avLst/>
          </a:prstGeom>
        </p:spPr>
        <p:txBody>
          <a:bodyPr spcFirstLastPara="1" wrap="square" lIns="91425" tIns="91425" rIns="91425" bIns="91425" anchor="t" anchorCtr="0">
            <a:noAutofit/>
          </a:bodyPr>
          <a:lstStyle/>
          <a:p>
            <a:pPr marL="914400" lvl="0" indent="-368300" algn="l" rtl="0">
              <a:spcBef>
                <a:spcPts val="0"/>
              </a:spcBef>
              <a:spcAft>
                <a:spcPts val="0"/>
              </a:spcAft>
              <a:buSzPts val="2200"/>
              <a:buFont typeface="Inter Medium"/>
              <a:buAutoNum type="arabicParenR"/>
            </a:pPr>
            <a:r>
              <a:rPr lang="en" sz="2200">
                <a:latin typeface="Inter Medium"/>
                <a:ea typeface="Inter Medium"/>
                <a:cs typeface="Inter Medium"/>
                <a:sym typeface="Inter Medium"/>
              </a:rPr>
              <a:t>Simplicity</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914400" lvl="0" indent="-368300" algn="l" rtl="0">
              <a:spcBef>
                <a:spcPts val="0"/>
              </a:spcBef>
              <a:spcAft>
                <a:spcPts val="0"/>
              </a:spcAft>
              <a:buSzPts val="2200"/>
              <a:buFont typeface="Inter Medium"/>
              <a:buAutoNum type="arabicParenR"/>
            </a:pPr>
            <a:r>
              <a:rPr lang="en" sz="2200">
                <a:latin typeface="Inter Medium"/>
                <a:ea typeface="Inter Medium"/>
                <a:cs typeface="Inter Medium"/>
                <a:sym typeface="Inter Medium"/>
              </a:rPr>
              <a:t>Personalized Results</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914400" lvl="0" indent="-368300" algn="l" rtl="0">
              <a:spcBef>
                <a:spcPts val="0"/>
              </a:spcBef>
              <a:spcAft>
                <a:spcPts val="0"/>
              </a:spcAft>
              <a:buSzPts val="2200"/>
              <a:buFont typeface="Inter Medium"/>
              <a:buAutoNum type="arabicParenR"/>
            </a:pPr>
            <a:r>
              <a:rPr lang="en" sz="2200">
                <a:latin typeface="Inter Medium"/>
                <a:ea typeface="Inter Medium"/>
                <a:cs typeface="Inter Medium"/>
                <a:sym typeface="Inter Medium"/>
              </a:rPr>
              <a:t>Transparency &amp; Disclaimers</a:t>
            </a: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914400" lvl="0" indent="-368300" algn="l" rtl="0">
              <a:spcBef>
                <a:spcPts val="0"/>
              </a:spcBef>
              <a:spcAft>
                <a:spcPts val="0"/>
              </a:spcAft>
              <a:buSzPts val="2200"/>
              <a:buFont typeface="Inter Medium"/>
              <a:buAutoNum type="arabicParenR"/>
            </a:pPr>
            <a:r>
              <a:rPr lang="en" sz="2200">
                <a:latin typeface="Inter Medium"/>
                <a:ea typeface="Inter Medium"/>
                <a:cs typeface="Inter Medium"/>
                <a:sym typeface="Inter Medium"/>
              </a:rPr>
              <a:t>Premium Account </a:t>
            </a:r>
            <a:endParaRPr sz="2200">
              <a:latin typeface="Inter Medium"/>
              <a:ea typeface="Inter Medium"/>
              <a:cs typeface="Inter Medium"/>
              <a:sym typeface="Inter Medium"/>
            </a:endParaRPr>
          </a:p>
          <a:p>
            <a:pPr marL="1371600" lvl="1" indent="-368300" algn="l" rtl="0">
              <a:spcBef>
                <a:spcPts val="0"/>
              </a:spcBef>
              <a:spcAft>
                <a:spcPts val="0"/>
              </a:spcAft>
              <a:buSzPts val="2200"/>
              <a:buFont typeface="Inter Medium"/>
              <a:buAutoNum type="alphaLcParenR"/>
            </a:pPr>
            <a:r>
              <a:rPr lang="en" sz="2200">
                <a:latin typeface="Inter Medium"/>
                <a:ea typeface="Inter Medium"/>
                <a:cs typeface="Inter Medium"/>
                <a:sym typeface="Inter Medium"/>
              </a:rPr>
              <a:t>Valued Features </a:t>
            </a:r>
            <a:endParaRPr sz="2200">
              <a:latin typeface="Inter Medium"/>
              <a:ea typeface="Inter Medium"/>
              <a:cs typeface="Inter Medium"/>
              <a:sym typeface="Inter Medium"/>
            </a:endParaRPr>
          </a:p>
          <a:p>
            <a:pPr marL="1371600" lvl="1" indent="-368300" algn="l" rtl="0">
              <a:spcBef>
                <a:spcPts val="0"/>
              </a:spcBef>
              <a:spcAft>
                <a:spcPts val="0"/>
              </a:spcAft>
              <a:buSzPts val="2200"/>
              <a:buFont typeface="Inter Medium"/>
              <a:buAutoNum type="alphaLcParenR"/>
            </a:pPr>
            <a:r>
              <a:rPr lang="en" sz="2200">
                <a:latin typeface="Inter Medium"/>
                <a:ea typeface="Inter Medium"/>
                <a:cs typeface="Inter Medium"/>
                <a:sym typeface="Inter Medium"/>
              </a:rPr>
              <a:t>Lacked Presentation</a:t>
            </a:r>
            <a:endParaRPr sz="2200">
              <a:latin typeface="Inter Medium"/>
              <a:ea typeface="Inter Medium"/>
              <a:cs typeface="Inter Medium"/>
              <a:sym typeface="Inter Medium"/>
            </a:endParaRPr>
          </a:p>
        </p:txBody>
      </p:sp>
      <p:sp>
        <p:nvSpPr>
          <p:cNvPr id="433" name="Google Shape;433;p56"/>
          <p:cNvSpPr txBox="1">
            <a:spLocks noGrp="1"/>
          </p:cNvSpPr>
          <p:nvPr>
            <p:ph type="title"/>
          </p:nvPr>
        </p:nvSpPr>
        <p:spPr>
          <a:xfrm>
            <a:off x="4571875" y="0"/>
            <a:ext cx="4576800" cy="16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latin typeface="Abyssinica SIL"/>
                <a:ea typeface="Abyssinica SIL"/>
                <a:cs typeface="Abyssinica SIL"/>
                <a:sym typeface="Abyssinica SIL"/>
              </a:rPr>
              <a:t>  A/B Test</a:t>
            </a:r>
            <a:endParaRPr sz="6000"/>
          </a:p>
        </p:txBody>
      </p:sp>
      <p:sp>
        <p:nvSpPr>
          <p:cNvPr id="434" name="Google Shape;434;p56"/>
          <p:cNvSpPr txBox="1">
            <a:spLocks noGrp="1"/>
          </p:cNvSpPr>
          <p:nvPr>
            <p:ph type="body" idx="1"/>
          </p:nvPr>
        </p:nvSpPr>
        <p:spPr>
          <a:xfrm>
            <a:off x="4572000" y="1508475"/>
            <a:ext cx="4848900" cy="2652300"/>
          </a:xfrm>
          <a:prstGeom prst="rect">
            <a:avLst/>
          </a:prstGeom>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None/>
            </a:pPr>
            <a:r>
              <a:rPr lang="en" sz="2200">
                <a:latin typeface="Inter Medium"/>
                <a:ea typeface="Inter Medium"/>
                <a:cs typeface="Inter Medium"/>
                <a:sym typeface="Inter Medium"/>
              </a:rPr>
              <a:t>Free vs Paid Account:</a:t>
            </a:r>
            <a:endParaRPr sz="2200">
              <a:latin typeface="Inter Medium"/>
              <a:ea typeface="Inter Medium"/>
              <a:cs typeface="Inter Medium"/>
              <a:sym typeface="Inter Medium"/>
            </a:endParaRPr>
          </a:p>
          <a:p>
            <a:pPr marL="0" lvl="0" indent="0" algn="ctr" rtl="0">
              <a:lnSpc>
                <a:spcPct val="100000"/>
              </a:lnSpc>
              <a:spcBef>
                <a:spcPts val="0"/>
              </a:spcBef>
              <a:spcAft>
                <a:spcPts val="0"/>
              </a:spcAft>
              <a:buNone/>
            </a:pPr>
            <a:endParaRPr sz="2200">
              <a:latin typeface="Inter Medium"/>
              <a:ea typeface="Inter Medium"/>
              <a:cs typeface="Inter Medium"/>
              <a:sym typeface="Inter Medium"/>
            </a:endParaRPr>
          </a:p>
          <a:p>
            <a:pPr marL="457200" lvl="0" indent="-368300" algn="l" rtl="0">
              <a:lnSpc>
                <a:spcPct val="100000"/>
              </a:lnSpc>
              <a:spcBef>
                <a:spcPts val="0"/>
              </a:spcBef>
              <a:spcAft>
                <a:spcPts val="0"/>
              </a:spcAft>
              <a:buSzPts val="2200"/>
              <a:buFont typeface="Inter Medium"/>
              <a:buAutoNum type="arabicPeriod"/>
            </a:pPr>
            <a:r>
              <a:rPr lang="en" sz="2200">
                <a:latin typeface="Inter Medium"/>
                <a:ea typeface="Inter Medium"/>
                <a:cs typeface="Inter Medium"/>
                <a:sym typeface="Inter Medium"/>
              </a:rPr>
              <a:t>Understanding App Structure</a:t>
            </a:r>
            <a:endParaRPr sz="2200">
              <a:latin typeface="Inter Medium"/>
              <a:ea typeface="Inter Medium"/>
              <a:cs typeface="Inter Medium"/>
              <a:sym typeface="Inter Medium"/>
            </a:endParaRPr>
          </a:p>
          <a:p>
            <a:pPr marL="457200" lvl="0" indent="0" algn="l" rtl="0">
              <a:lnSpc>
                <a:spcPct val="100000"/>
              </a:lnSpc>
              <a:spcBef>
                <a:spcPts val="0"/>
              </a:spcBef>
              <a:spcAft>
                <a:spcPts val="0"/>
              </a:spcAft>
              <a:buNone/>
            </a:pPr>
            <a:endParaRPr sz="2200">
              <a:latin typeface="Inter Medium"/>
              <a:ea typeface="Inter Medium"/>
              <a:cs typeface="Inter Medium"/>
              <a:sym typeface="Inter Medium"/>
            </a:endParaRPr>
          </a:p>
          <a:p>
            <a:pPr marL="457200" lvl="0" indent="-368300" algn="l" rtl="0">
              <a:lnSpc>
                <a:spcPct val="100000"/>
              </a:lnSpc>
              <a:spcBef>
                <a:spcPts val="0"/>
              </a:spcBef>
              <a:spcAft>
                <a:spcPts val="0"/>
              </a:spcAft>
              <a:buSzPts val="2200"/>
              <a:buFont typeface="Inter Medium"/>
              <a:buAutoNum type="arabicPeriod"/>
            </a:pPr>
            <a:r>
              <a:rPr lang="en" sz="2200">
                <a:latin typeface="Inter Medium"/>
                <a:ea typeface="Inter Medium"/>
                <a:cs typeface="Inter Medium"/>
                <a:sym typeface="Inter Medium"/>
              </a:rPr>
              <a:t>Easier to Navigate</a:t>
            </a:r>
            <a:endParaRPr sz="2200">
              <a:latin typeface="Inter Medium"/>
              <a:ea typeface="Inter Medium"/>
              <a:cs typeface="Inter Medium"/>
              <a:sym typeface="Inter Medium"/>
            </a:endParaRPr>
          </a:p>
          <a:p>
            <a:pPr marL="457200" lvl="0" indent="0" algn="l" rtl="0">
              <a:lnSpc>
                <a:spcPct val="100000"/>
              </a:lnSpc>
              <a:spcBef>
                <a:spcPts val="0"/>
              </a:spcBef>
              <a:spcAft>
                <a:spcPts val="0"/>
              </a:spcAft>
              <a:buNone/>
            </a:pPr>
            <a:endParaRPr sz="2200">
              <a:latin typeface="Inter Medium"/>
              <a:ea typeface="Inter Medium"/>
              <a:cs typeface="Inter Medium"/>
              <a:sym typeface="Inter Medium"/>
            </a:endParaRPr>
          </a:p>
          <a:p>
            <a:pPr marL="457200" lvl="0" indent="-368300" algn="l" rtl="0">
              <a:lnSpc>
                <a:spcPct val="100000"/>
              </a:lnSpc>
              <a:spcBef>
                <a:spcPts val="0"/>
              </a:spcBef>
              <a:spcAft>
                <a:spcPts val="0"/>
              </a:spcAft>
              <a:buSzPts val="2200"/>
              <a:buFont typeface="Inter Medium"/>
              <a:buAutoNum type="arabicPeriod"/>
            </a:pPr>
            <a:r>
              <a:rPr lang="en" sz="2200">
                <a:latin typeface="Inter Medium"/>
                <a:ea typeface="Inter Medium"/>
                <a:cs typeface="Inter Medium"/>
                <a:sym typeface="Inter Medium"/>
              </a:rPr>
              <a:t>More likely to understand and consider premium features</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8"/>
        <p:cNvGrpSpPr/>
        <p:nvPr/>
      </p:nvGrpSpPr>
      <p:grpSpPr>
        <a:xfrm>
          <a:off x="0" y="0"/>
          <a:ext cx="0" cy="0"/>
          <a:chOff x="0" y="0"/>
          <a:chExt cx="0" cy="0"/>
        </a:xfrm>
      </p:grpSpPr>
      <p:sp>
        <p:nvSpPr>
          <p:cNvPr id="439" name="Google Shape;439;p57"/>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16</a:t>
            </a:fld>
            <a:endParaRPr>
              <a:solidFill>
                <a:schemeClr val="dk1"/>
              </a:solidFill>
            </a:endParaRPr>
          </a:p>
        </p:txBody>
      </p:sp>
      <p:pic>
        <p:nvPicPr>
          <p:cNvPr id="440" name="Google Shape;440;p57" title="Nail_Demo_235585_Kade_Widler.mov">
            <a:hlinkClick r:id="rId3"/>
          </p:cNvPr>
          <p:cNvPicPr preferRelativeResize="0"/>
          <p:nvPr/>
        </p:nvPicPr>
        <p:blipFill>
          <a:blip r:embed="rId4">
            <a:alphaModFix/>
          </a:blip>
          <a:stretch>
            <a:fillRect/>
          </a:stretch>
        </p:blipFill>
        <p:spPr>
          <a:xfrm>
            <a:off x="3064088" y="152400"/>
            <a:ext cx="3015826"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10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8" title="Screenshot 2025-04-09 at 10.58.09 AM.png"/>
          <p:cNvPicPr preferRelativeResize="0"/>
          <p:nvPr/>
        </p:nvPicPr>
        <p:blipFill rotWithShape="1">
          <a:blip r:embed="rId3">
            <a:alphaModFix/>
          </a:blip>
          <a:srcRect b="1234"/>
          <a:stretch/>
        </p:blipFill>
        <p:spPr>
          <a:xfrm>
            <a:off x="2855456" y="318619"/>
            <a:ext cx="3433100" cy="3390700"/>
          </a:xfrm>
          <a:prstGeom prst="rect">
            <a:avLst/>
          </a:prstGeom>
          <a:noFill/>
          <a:ln>
            <a:noFill/>
          </a:ln>
        </p:spPr>
      </p:pic>
      <p:sp>
        <p:nvSpPr>
          <p:cNvPr id="446" name="Google Shape;446;p58"/>
          <p:cNvSpPr txBox="1"/>
          <p:nvPr/>
        </p:nvSpPr>
        <p:spPr>
          <a:xfrm>
            <a:off x="1148100" y="3650400"/>
            <a:ext cx="68478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500" b="1">
                <a:solidFill>
                  <a:schemeClr val="dk1"/>
                </a:solidFill>
                <a:latin typeface="Abyssinica SIL"/>
                <a:ea typeface="Abyssinica SIL"/>
                <a:cs typeface="Abyssinica SIL"/>
                <a:sym typeface="Abyssinica SIL"/>
              </a:rPr>
              <a:t>NutraNail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3"/>
          <p:cNvSpPr txBox="1">
            <a:spLocks noGrp="1"/>
          </p:cNvSpPr>
          <p:nvPr>
            <p:ph type="title" idx="4"/>
          </p:nvPr>
        </p:nvSpPr>
        <p:spPr>
          <a:xfrm>
            <a:off x="2725050" y="-7"/>
            <a:ext cx="36939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latin typeface="Abyssinica SIL"/>
                <a:ea typeface="Abyssinica SIL"/>
                <a:cs typeface="Abyssinica SIL"/>
                <a:sym typeface="Abyssinica SIL"/>
              </a:rPr>
              <a:t>Impact</a:t>
            </a:r>
            <a:endParaRPr sz="6000"/>
          </a:p>
        </p:txBody>
      </p:sp>
      <p:sp>
        <p:nvSpPr>
          <p:cNvPr id="299" name="Google Shape;299;p43"/>
          <p:cNvSpPr txBox="1">
            <a:spLocks noGrp="1"/>
          </p:cNvSpPr>
          <p:nvPr>
            <p:ph type="body" idx="4294967295"/>
          </p:nvPr>
        </p:nvSpPr>
        <p:spPr>
          <a:xfrm>
            <a:off x="331600" y="1641000"/>
            <a:ext cx="3559200" cy="13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Inter Medium"/>
                <a:ea typeface="Inter Medium"/>
                <a:cs typeface="Inter Medium"/>
                <a:sym typeface="Inter Medium"/>
              </a:rPr>
              <a:t>Problem:</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Lack of Awareness</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Serious Health Effects</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
        <p:nvSpPr>
          <p:cNvPr id="300" name="Google Shape;300;p43"/>
          <p:cNvSpPr txBox="1">
            <a:spLocks noGrp="1"/>
          </p:cNvSpPr>
          <p:nvPr>
            <p:ph type="body" idx="4294967295"/>
          </p:nvPr>
        </p:nvSpPr>
        <p:spPr>
          <a:xfrm>
            <a:off x="3386400" y="1641000"/>
            <a:ext cx="3330900" cy="12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Inter Medium"/>
                <a:ea typeface="Inter Medium"/>
                <a:cs typeface="Inter Medium"/>
                <a:sym typeface="Inter Medium"/>
              </a:rPr>
              <a:t>Simple Solutions:</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Diet</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Supplementation</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
        <p:nvSpPr>
          <p:cNvPr id="301" name="Google Shape;301;p43"/>
          <p:cNvSpPr txBox="1">
            <a:spLocks noGrp="1"/>
          </p:cNvSpPr>
          <p:nvPr>
            <p:ph type="body" idx="4294967295"/>
          </p:nvPr>
        </p:nvSpPr>
        <p:spPr>
          <a:xfrm>
            <a:off x="6309600" y="1641000"/>
            <a:ext cx="2834400" cy="14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Inter Medium"/>
                <a:ea typeface="Inter Medium"/>
                <a:cs typeface="Inter Medium"/>
                <a:sym typeface="Inter Medium"/>
              </a:rPr>
              <a:t>Results:</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Healthier, Happier lives</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
        <p:nvSpPr>
          <p:cNvPr id="302" name="Google Shape;302;p43"/>
          <p:cNvSpPr/>
          <p:nvPr/>
        </p:nvSpPr>
        <p:spPr>
          <a:xfrm rot="8554561" flipH="1">
            <a:off x="2425562" y="3102686"/>
            <a:ext cx="1768283" cy="998928"/>
          </a:xfrm>
          <a:prstGeom prst="bentArrow">
            <a:avLst>
              <a:gd name="adj1" fmla="val 25000"/>
              <a:gd name="adj2" fmla="val 25000"/>
              <a:gd name="adj3" fmla="val 25000"/>
              <a:gd name="adj4" fmla="val 43750"/>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3" name="Google Shape;303;p43"/>
          <p:cNvSpPr/>
          <p:nvPr/>
        </p:nvSpPr>
        <p:spPr>
          <a:xfrm rot="8554561" flipH="1">
            <a:off x="5391137" y="3102686"/>
            <a:ext cx="1768283" cy="998928"/>
          </a:xfrm>
          <a:prstGeom prst="bentArrow">
            <a:avLst>
              <a:gd name="adj1" fmla="val 25000"/>
              <a:gd name="adj2" fmla="val 25000"/>
              <a:gd name="adj3" fmla="val 25000"/>
              <a:gd name="adj4" fmla="val 43750"/>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4" name="Google Shape;304;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2</a:t>
            </a:fld>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3</a:t>
            </a:fld>
            <a:endParaRPr>
              <a:solidFill>
                <a:schemeClr val="dk1"/>
              </a:solidFill>
            </a:endParaRPr>
          </a:p>
        </p:txBody>
      </p:sp>
      <p:sp>
        <p:nvSpPr>
          <p:cNvPr id="310" name="Google Shape;310;p44"/>
          <p:cNvSpPr txBox="1">
            <a:spLocks noGrp="1"/>
          </p:cNvSpPr>
          <p:nvPr>
            <p:ph type="title" idx="4"/>
          </p:nvPr>
        </p:nvSpPr>
        <p:spPr>
          <a:xfrm>
            <a:off x="550506" y="-323425"/>
            <a:ext cx="7156494"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latin typeface="Abyssinica SIL"/>
                <a:ea typeface="Abyssinica SIL"/>
                <a:cs typeface="Abyssinica SIL"/>
                <a:sym typeface="Abyssinica SIL"/>
              </a:rPr>
              <a:t>Current Solutions</a:t>
            </a:r>
            <a:endParaRPr sz="6000" dirty="0"/>
          </a:p>
        </p:txBody>
      </p:sp>
      <p:sp>
        <p:nvSpPr>
          <p:cNvPr id="311" name="Google Shape;311;p44"/>
          <p:cNvSpPr txBox="1">
            <a:spLocks noGrp="1"/>
          </p:cNvSpPr>
          <p:nvPr>
            <p:ph type="body" idx="4294967295"/>
          </p:nvPr>
        </p:nvSpPr>
        <p:spPr>
          <a:xfrm>
            <a:off x="4238850" y="1056575"/>
            <a:ext cx="4960800" cy="2705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88"/>
              <a:buNone/>
            </a:pPr>
            <a:r>
              <a:rPr lang="en" sz="2237">
                <a:latin typeface="Inter Medium"/>
                <a:ea typeface="Inter Medium"/>
                <a:cs typeface="Inter Medium"/>
                <a:sym typeface="Inter Medium"/>
              </a:rPr>
              <a:t>Self-Diagnose</a:t>
            </a:r>
            <a:endParaRPr sz="2237">
              <a:latin typeface="Inter Medium"/>
              <a:ea typeface="Inter Medium"/>
              <a:cs typeface="Inter Medium"/>
              <a:sym typeface="Inter Medium"/>
            </a:endParaRPr>
          </a:p>
          <a:p>
            <a:pPr marL="457200" lvl="0" indent="-370681" algn="l" rtl="0">
              <a:lnSpc>
                <a:spcPct val="80000"/>
              </a:lnSpc>
              <a:spcBef>
                <a:spcPts val="0"/>
              </a:spcBef>
              <a:spcAft>
                <a:spcPts val="0"/>
              </a:spcAft>
              <a:buSzPts val="2238"/>
              <a:buFont typeface="Inter Medium"/>
              <a:buChar char="●"/>
            </a:pPr>
            <a:r>
              <a:rPr lang="en" sz="2237">
                <a:latin typeface="Inter Medium"/>
                <a:ea typeface="Inter Medium"/>
                <a:cs typeface="Inter Medium"/>
                <a:sym typeface="Inter Medium"/>
              </a:rPr>
              <a:t>Inaccurate Information</a:t>
            </a:r>
            <a:endParaRPr sz="2237">
              <a:latin typeface="Inter Medium"/>
              <a:ea typeface="Inter Medium"/>
              <a:cs typeface="Inter Medium"/>
              <a:sym typeface="Inter Medium"/>
            </a:endParaRPr>
          </a:p>
          <a:p>
            <a:pPr marL="457200" lvl="0" indent="-370681" algn="l" rtl="0">
              <a:lnSpc>
                <a:spcPct val="80000"/>
              </a:lnSpc>
              <a:spcBef>
                <a:spcPts val="0"/>
              </a:spcBef>
              <a:spcAft>
                <a:spcPts val="0"/>
              </a:spcAft>
              <a:buSzPts val="2238"/>
              <a:buFont typeface="Inter Medium"/>
              <a:buChar char="●"/>
            </a:pPr>
            <a:r>
              <a:rPr lang="en" sz="2237">
                <a:latin typeface="Inter Medium"/>
                <a:ea typeface="Inter Medium"/>
                <a:cs typeface="Inter Medium"/>
                <a:sym typeface="Inter Medium"/>
              </a:rPr>
              <a:t>72% of consumers prefer digital self-diagnosis tools before seeking medical care</a:t>
            </a:r>
            <a:endParaRPr sz="2237">
              <a:latin typeface="Inter Medium"/>
              <a:ea typeface="Inter Medium"/>
              <a:cs typeface="Inter Medium"/>
              <a:sym typeface="Inter Medium"/>
            </a:endParaRPr>
          </a:p>
          <a:p>
            <a:pPr marL="0" lvl="0" indent="0" algn="l" rtl="0">
              <a:lnSpc>
                <a:spcPct val="80000"/>
              </a:lnSpc>
              <a:spcBef>
                <a:spcPts val="0"/>
              </a:spcBef>
              <a:spcAft>
                <a:spcPts val="0"/>
              </a:spcAft>
              <a:buNone/>
            </a:pPr>
            <a:r>
              <a:rPr lang="en" sz="2237">
                <a:latin typeface="Inter Medium"/>
                <a:ea typeface="Inter Medium"/>
                <a:cs typeface="Inter Medium"/>
                <a:sym typeface="Inter Medium"/>
              </a:rPr>
              <a:t>Zoe </a:t>
            </a:r>
            <a:endParaRPr sz="2237">
              <a:latin typeface="Inter Medium"/>
              <a:ea typeface="Inter Medium"/>
              <a:cs typeface="Inter Medium"/>
              <a:sym typeface="Inter Medium"/>
            </a:endParaRPr>
          </a:p>
          <a:p>
            <a:pPr marL="457200" lvl="0" indent="-370681" algn="l" rtl="0">
              <a:lnSpc>
                <a:spcPct val="80000"/>
              </a:lnSpc>
              <a:spcBef>
                <a:spcPts val="0"/>
              </a:spcBef>
              <a:spcAft>
                <a:spcPts val="0"/>
              </a:spcAft>
              <a:buSzPts val="2238"/>
              <a:buFont typeface="Inter Medium"/>
              <a:buChar char="●"/>
            </a:pPr>
            <a:r>
              <a:rPr lang="en" sz="2237">
                <a:latin typeface="Inter Medium"/>
                <a:ea typeface="Inter Medium"/>
                <a:cs typeface="Inter Medium"/>
                <a:sym typeface="Inter Medium"/>
              </a:rPr>
              <a:t>Personalized nutrition app secured $15 million investment to expand in the U.S.</a:t>
            </a:r>
            <a:endParaRPr sz="2237">
              <a:latin typeface="Inter Medium"/>
              <a:ea typeface="Inter Medium"/>
              <a:cs typeface="Inter Medium"/>
              <a:sym typeface="Inter Medium"/>
            </a:endParaRPr>
          </a:p>
          <a:p>
            <a:pPr marL="0" lvl="0" indent="0" algn="l" rtl="0">
              <a:lnSpc>
                <a:spcPct val="80000"/>
              </a:lnSpc>
              <a:spcBef>
                <a:spcPts val="0"/>
              </a:spcBef>
              <a:spcAft>
                <a:spcPts val="0"/>
              </a:spcAft>
              <a:buNone/>
            </a:pPr>
            <a:endParaRPr sz="1300">
              <a:latin typeface="Inter Medium"/>
              <a:ea typeface="Inter Medium"/>
              <a:cs typeface="Inter Medium"/>
              <a:sym typeface="Inter Medium"/>
            </a:endParaRPr>
          </a:p>
        </p:txBody>
      </p:sp>
      <p:pic>
        <p:nvPicPr>
          <p:cNvPr id="312" name="Google Shape;312;p44"/>
          <p:cNvPicPr preferRelativeResize="0"/>
          <p:nvPr/>
        </p:nvPicPr>
        <p:blipFill>
          <a:blip r:embed="rId3">
            <a:alphaModFix/>
          </a:blip>
          <a:stretch>
            <a:fillRect/>
          </a:stretch>
        </p:blipFill>
        <p:spPr>
          <a:xfrm>
            <a:off x="201800" y="1021487"/>
            <a:ext cx="4037050" cy="2270825"/>
          </a:xfrm>
          <a:prstGeom prst="rect">
            <a:avLst/>
          </a:prstGeom>
          <a:noFill/>
          <a:ln>
            <a:noFill/>
          </a:ln>
        </p:spPr>
      </p:pic>
      <p:sp>
        <p:nvSpPr>
          <p:cNvPr id="313" name="Google Shape;313;p44"/>
          <p:cNvSpPr txBox="1"/>
          <p:nvPr/>
        </p:nvSpPr>
        <p:spPr>
          <a:xfrm>
            <a:off x="1190050" y="4663225"/>
            <a:ext cx="225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(McKinsey Health Report, 2023)</a:t>
            </a:r>
            <a:endParaRPr sz="1000"/>
          </a:p>
        </p:txBody>
      </p:sp>
      <p:sp>
        <p:nvSpPr>
          <p:cNvPr id="314" name="Google Shape;314;p44"/>
          <p:cNvSpPr/>
          <p:nvPr/>
        </p:nvSpPr>
        <p:spPr>
          <a:xfrm>
            <a:off x="1058050" y="4720375"/>
            <a:ext cx="208200" cy="224400"/>
          </a:xfrm>
          <a:prstGeom prst="star5">
            <a:avLst>
              <a:gd name="adj" fmla="val 19098"/>
              <a:gd name="hf" fmla="val 105146"/>
              <a:gd name="vf" fmla="val 110557"/>
            </a:avLst>
          </a:prstGeom>
          <a:solidFill>
            <a:srgbClr val="FD95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5" name="Google Shape;315;p44"/>
          <p:cNvSpPr txBox="1"/>
          <p:nvPr/>
        </p:nvSpPr>
        <p:spPr>
          <a:xfrm>
            <a:off x="1450225" y="3292300"/>
            <a:ext cx="1540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(Image, </a:t>
            </a:r>
            <a:r>
              <a:rPr lang="en" sz="1000" u="sng">
                <a:solidFill>
                  <a:srgbClr val="FD958E"/>
                </a:solidFill>
                <a:latin typeface="Inter Medium"/>
                <a:ea typeface="Inter Medium"/>
                <a:cs typeface="Inter Medium"/>
                <a:sym typeface="Inter Medium"/>
                <a:hlinkClick r:id="rId4">
                  <a:extLst>
                    <a:ext uri="{A12FA001-AC4F-418D-AE19-62706E023703}">
                      <ahyp:hlinkClr xmlns:ahyp="http://schemas.microsoft.com/office/drawing/2018/hyperlinkcolor" val="tx"/>
                    </a:ext>
                  </a:extLst>
                </a:hlinkClick>
              </a:rPr>
              <a:t>HerrAntonio</a:t>
            </a:r>
            <a:r>
              <a:rPr lang="en" sz="1000">
                <a:solidFill>
                  <a:schemeClr val="dk1"/>
                </a:solidFill>
                <a:latin typeface="Inter Medium"/>
                <a:ea typeface="Inter Medium"/>
                <a:cs typeface="Inter Medium"/>
                <a:sym typeface="Inter Medium"/>
              </a:rPr>
              <a:t>)</a:t>
            </a:r>
            <a:endParaRPr sz="1000"/>
          </a:p>
        </p:txBody>
      </p:sp>
      <p:sp>
        <p:nvSpPr>
          <p:cNvPr id="316" name="Google Shape;316;p44"/>
          <p:cNvSpPr txBox="1"/>
          <p:nvPr/>
        </p:nvSpPr>
        <p:spPr>
          <a:xfrm>
            <a:off x="201800" y="3709075"/>
            <a:ext cx="8897700" cy="7356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2237">
                <a:solidFill>
                  <a:schemeClr val="dk1"/>
                </a:solidFill>
                <a:latin typeface="Inter Medium"/>
                <a:ea typeface="Inter Medium"/>
                <a:cs typeface="Inter Medium"/>
                <a:sym typeface="Inter Medium"/>
              </a:rPr>
              <a:t>Potential: Diet and Nutrition App Global Market valued at $2.14 billion in 2024, projected $4.56 billion by 2030 </a:t>
            </a:r>
            <a:endParaRPr/>
          </a:p>
        </p:txBody>
      </p:sp>
      <p:sp>
        <p:nvSpPr>
          <p:cNvPr id="317" name="Google Shape;317;p44"/>
          <p:cNvSpPr txBox="1"/>
          <p:nvPr/>
        </p:nvSpPr>
        <p:spPr>
          <a:xfrm>
            <a:off x="3877888" y="4663225"/>
            <a:ext cx="225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(Grand View Research, 2024)</a:t>
            </a:r>
            <a:endParaRPr sz="1000"/>
          </a:p>
        </p:txBody>
      </p:sp>
      <p:sp>
        <p:nvSpPr>
          <p:cNvPr id="318" name="Google Shape;318;p44"/>
          <p:cNvSpPr/>
          <p:nvPr/>
        </p:nvSpPr>
        <p:spPr>
          <a:xfrm>
            <a:off x="3717363" y="4720375"/>
            <a:ext cx="208200" cy="224400"/>
          </a:xfrm>
          <a:prstGeom prst="star5">
            <a:avLst>
              <a:gd name="adj" fmla="val 19098"/>
              <a:gd name="hf" fmla="val 105146"/>
              <a:gd name="vf" fmla="val 110557"/>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19" name="Google Shape;319;p44"/>
          <p:cNvSpPr txBox="1"/>
          <p:nvPr/>
        </p:nvSpPr>
        <p:spPr>
          <a:xfrm>
            <a:off x="6467638" y="4663225"/>
            <a:ext cx="225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(The Times, 2024)</a:t>
            </a:r>
            <a:endParaRPr sz="1000"/>
          </a:p>
        </p:txBody>
      </p:sp>
      <p:sp>
        <p:nvSpPr>
          <p:cNvPr id="320" name="Google Shape;320;p44"/>
          <p:cNvSpPr/>
          <p:nvPr/>
        </p:nvSpPr>
        <p:spPr>
          <a:xfrm>
            <a:off x="6335638" y="4720375"/>
            <a:ext cx="208200" cy="224400"/>
          </a:xfrm>
          <a:prstGeom prst="star5">
            <a:avLst>
              <a:gd name="adj" fmla="val 19098"/>
              <a:gd name="hf" fmla="val 105146"/>
              <a:gd name="vf" fmla="val 110557"/>
            </a:avLst>
          </a:prstGeom>
          <a:solidFill>
            <a:srgbClr val="1A42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1" name="Google Shape;321;p44"/>
          <p:cNvSpPr/>
          <p:nvPr/>
        </p:nvSpPr>
        <p:spPr>
          <a:xfrm>
            <a:off x="201788" y="3801200"/>
            <a:ext cx="208200" cy="224400"/>
          </a:xfrm>
          <a:prstGeom prst="star5">
            <a:avLst>
              <a:gd name="adj" fmla="val 19098"/>
              <a:gd name="hf" fmla="val 105146"/>
              <a:gd name="vf" fmla="val 110557"/>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2" name="Google Shape;322;p44"/>
          <p:cNvSpPr/>
          <p:nvPr/>
        </p:nvSpPr>
        <p:spPr>
          <a:xfrm>
            <a:off x="4382703" y="1641425"/>
            <a:ext cx="272100" cy="278100"/>
          </a:xfrm>
          <a:prstGeom prst="star5">
            <a:avLst>
              <a:gd name="adj" fmla="val 19098"/>
              <a:gd name="hf" fmla="val 105146"/>
              <a:gd name="vf" fmla="val 110557"/>
            </a:avLst>
          </a:prstGeom>
          <a:solidFill>
            <a:srgbClr val="FD95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3" name="Google Shape;323;p44"/>
          <p:cNvSpPr/>
          <p:nvPr/>
        </p:nvSpPr>
        <p:spPr>
          <a:xfrm>
            <a:off x="4382703" y="2748575"/>
            <a:ext cx="272100" cy="278100"/>
          </a:xfrm>
          <a:prstGeom prst="star5">
            <a:avLst>
              <a:gd name="adj" fmla="val 19098"/>
              <a:gd name="hf" fmla="val 105146"/>
              <a:gd name="vf" fmla="val 110557"/>
            </a:avLst>
          </a:prstGeom>
          <a:solidFill>
            <a:srgbClr val="1A42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p:nvPr/>
        </p:nvSpPr>
        <p:spPr>
          <a:xfrm>
            <a:off x="4576675" y="0"/>
            <a:ext cx="4567200" cy="5143500"/>
          </a:xfrm>
          <a:prstGeom prst="rect">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Inter Medium"/>
              <a:ea typeface="Inter Medium"/>
              <a:cs typeface="Inter Medium"/>
              <a:sym typeface="Inter Medium"/>
            </a:endParaRPr>
          </a:p>
        </p:txBody>
      </p:sp>
      <p:sp>
        <p:nvSpPr>
          <p:cNvPr id="329" name="Google Shape;32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4</a:t>
            </a:fld>
            <a:endParaRPr>
              <a:solidFill>
                <a:schemeClr val="dk1"/>
              </a:solidFill>
            </a:endParaRPr>
          </a:p>
        </p:txBody>
      </p:sp>
      <p:sp>
        <p:nvSpPr>
          <p:cNvPr id="330" name="Google Shape;330;p45"/>
          <p:cNvSpPr txBox="1">
            <a:spLocks noGrp="1"/>
          </p:cNvSpPr>
          <p:nvPr>
            <p:ph type="title"/>
          </p:nvPr>
        </p:nvSpPr>
        <p:spPr>
          <a:xfrm>
            <a:off x="0" y="0"/>
            <a:ext cx="4576800" cy="16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latin typeface="Abyssinica SIL"/>
                <a:ea typeface="Abyssinica SIL"/>
                <a:cs typeface="Abyssinica SIL"/>
                <a:sym typeface="Abyssinica SIL"/>
              </a:rPr>
              <a:t>  NutraNail</a:t>
            </a:r>
            <a:endParaRPr sz="6000"/>
          </a:p>
        </p:txBody>
      </p:sp>
      <p:sp>
        <p:nvSpPr>
          <p:cNvPr id="331" name="Google Shape;331;p45"/>
          <p:cNvSpPr txBox="1">
            <a:spLocks noGrp="1"/>
          </p:cNvSpPr>
          <p:nvPr>
            <p:ph type="body" idx="1"/>
          </p:nvPr>
        </p:nvSpPr>
        <p:spPr>
          <a:xfrm>
            <a:off x="269400" y="1674425"/>
            <a:ext cx="4038000" cy="2652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Inter Medium"/>
              <a:buAutoNum type="arabicParenR"/>
            </a:pPr>
            <a:r>
              <a:rPr lang="en" sz="2200">
                <a:solidFill>
                  <a:srgbClr val="000000"/>
                </a:solidFill>
                <a:latin typeface="Inter Medium"/>
                <a:ea typeface="Inter Medium"/>
                <a:cs typeface="Inter Medium"/>
                <a:sym typeface="Inter Medium"/>
              </a:rPr>
              <a:t>Users will upload close-up image</a:t>
            </a:r>
            <a:endParaRPr sz="2200">
              <a:solidFill>
                <a:srgbClr val="000000"/>
              </a:solidFill>
              <a:latin typeface="Inter Medium"/>
              <a:ea typeface="Inter Medium"/>
              <a:cs typeface="Inter Medium"/>
              <a:sym typeface="Inter Medium"/>
            </a:endParaRPr>
          </a:p>
          <a:p>
            <a:pPr marL="914400" lvl="0" indent="0" algn="l" rtl="0">
              <a:spcBef>
                <a:spcPts val="0"/>
              </a:spcBef>
              <a:spcAft>
                <a:spcPts val="0"/>
              </a:spcAft>
              <a:buNone/>
            </a:pPr>
            <a:endParaRPr sz="2200">
              <a:solidFill>
                <a:srgbClr val="000000"/>
              </a:solidFill>
              <a:latin typeface="Inter Medium"/>
              <a:ea typeface="Inter Medium"/>
              <a:cs typeface="Inter Medium"/>
              <a:sym typeface="Inter Medium"/>
            </a:endParaRPr>
          </a:p>
          <a:p>
            <a:pPr marL="457200" lvl="0" indent="-368300" algn="l" rtl="0">
              <a:spcBef>
                <a:spcPts val="0"/>
              </a:spcBef>
              <a:spcAft>
                <a:spcPts val="0"/>
              </a:spcAft>
              <a:buClr>
                <a:srgbClr val="000000"/>
              </a:buClr>
              <a:buSzPts val="2200"/>
              <a:buFont typeface="Inter Medium"/>
              <a:buAutoNum type="arabicParenR"/>
            </a:pPr>
            <a:r>
              <a:rPr lang="en" sz="2200">
                <a:solidFill>
                  <a:srgbClr val="000000"/>
                </a:solidFill>
                <a:latin typeface="Inter Medium"/>
                <a:ea typeface="Inter Medium"/>
                <a:cs typeface="Inter Medium"/>
                <a:sym typeface="Inter Medium"/>
              </a:rPr>
              <a:t>Image Classification with Transparent Results </a:t>
            </a:r>
            <a:endParaRPr sz="2200">
              <a:solidFill>
                <a:srgbClr val="000000"/>
              </a:solidFill>
              <a:latin typeface="Inter Medium"/>
              <a:ea typeface="Inter Medium"/>
              <a:cs typeface="Inter Medium"/>
              <a:sym typeface="Inter Medium"/>
            </a:endParaRPr>
          </a:p>
          <a:p>
            <a:pPr marL="0" lvl="0" indent="0" algn="l" rtl="0">
              <a:spcBef>
                <a:spcPts val="0"/>
              </a:spcBef>
              <a:spcAft>
                <a:spcPts val="0"/>
              </a:spcAft>
              <a:buNone/>
            </a:pPr>
            <a:endParaRPr sz="2200">
              <a:solidFill>
                <a:srgbClr val="000000"/>
              </a:solidFill>
              <a:latin typeface="Inter Medium"/>
              <a:ea typeface="Inter Medium"/>
              <a:cs typeface="Inter Medium"/>
              <a:sym typeface="Inter Medium"/>
            </a:endParaRPr>
          </a:p>
          <a:p>
            <a:pPr marL="457200" lvl="0" indent="-368300" algn="l" rtl="0">
              <a:spcBef>
                <a:spcPts val="0"/>
              </a:spcBef>
              <a:spcAft>
                <a:spcPts val="0"/>
              </a:spcAft>
              <a:buClr>
                <a:srgbClr val="000000"/>
              </a:buClr>
              <a:buSzPts val="2200"/>
              <a:buFont typeface="Inter Medium"/>
              <a:buAutoNum type="arabicParenR"/>
            </a:pPr>
            <a:r>
              <a:rPr lang="en" sz="2200">
                <a:solidFill>
                  <a:srgbClr val="000000"/>
                </a:solidFill>
                <a:latin typeface="Inter Medium"/>
                <a:ea typeface="Inter Medium"/>
                <a:cs typeface="Inter Medium"/>
                <a:sym typeface="Inter Medium"/>
              </a:rPr>
              <a:t>Personalized Medical Information </a:t>
            </a:r>
            <a:endParaRPr sz="2200">
              <a:latin typeface="Inter Medium"/>
              <a:ea typeface="Inter Medium"/>
              <a:cs typeface="Inter Medium"/>
              <a:sym typeface="Inter Medium"/>
            </a:endParaRPr>
          </a:p>
        </p:txBody>
      </p:sp>
      <p:sp>
        <p:nvSpPr>
          <p:cNvPr id="332" name="Google Shape;332;p45"/>
          <p:cNvSpPr txBox="1">
            <a:spLocks noGrp="1"/>
          </p:cNvSpPr>
          <p:nvPr>
            <p:ph type="title"/>
          </p:nvPr>
        </p:nvSpPr>
        <p:spPr>
          <a:xfrm>
            <a:off x="4576800" y="33425"/>
            <a:ext cx="4576800" cy="16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latin typeface="Abyssinica SIL"/>
                <a:ea typeface="Abyssinica SIL"/>
                <a:cs typeface="Abyssinica SIL"/>
                <a:sym typeface="Abyssinica SIL"/>
              </a:rPr>
              <a:t>  Solution</a:t>
            </a:r>
            <a:endParaRPr sz="6000"/>
          </a:p>
        </p:txBody>
      </p:sp>
      <p:sp>
        <p:nvSpPr>
          <p:cNvPr id="333" name="Google Shape;333;p45"/>
          <p:cNvSpPr txBox="1">
            <a:spLocks noGrp="1"/>
          </p:cNvSpPr>
          <p:nvPr>
            <p:ph type="body" idx="1"/>
          </p:nvPr>
        </p:nvSpPr>
        <p:spPr>
          <a:xfrm>
            <a:off x="4841275" y="1674425"/>
            <a:ext cx="4038000" cy="26523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SzPts val="2200"/>
              <a:buFont typeface="Inter Medium"/>
              <a:buAutoNum type="arabicParenR"/>
            </a:pPr>
            <a:r>
              <a:rPr lang="en" sz="2200">
                <a:latin typeface="Inter Medium"/>
                <a:ea typeface="Inter Medium"/>
                <a:cs typeface="Inter Medium"/>
                <a:sym typeface="Inter Medium"/>
              </a:rPr>
              <a:t>Early Detection System</a:t>
            </a:r>
            <a:endParaRPr sz="2200">
              <a:latin typeface="Inter Medium"/>
              <a:ea typeface="Inter Medium"/>
              <a:cs typeface="Inter Medium"/>
              <a:sym typeface="Inter Medium"/>
            </a:endParaRPr>
          </a:p>
          <a:p>
            <a:pPr marL="0" lvl="0" indent="0" algn="l" rtl="0">
              <a:lnSpc>
                <a:spcPct val="150000"/>
              </a:lnSpc>
              <a:spcBef>
                <a:spcPts val="0"/>
              </a:spcBef>
              <a:spcAft>
                <a:spcPts val="0"/>
              </a:spcAft>
              <a:buNone/>
            </a:pPr>
            <a:endParaRPr sz="2200">
              <a:latin typeface="Inter Medium"/>
              <a:ea typeface="Inter Medium"/>
              <a:cs typeface="Inter Medium"/>
              <a:sym typeface="Inter Medium"/>
            </a:endParaRPr>
          </a:p>
          <a:p>
            <a:pPr marL="457200" lvl="0" indent="-368300" algn="l" rtl="0">
              <a:lnSpc>
                <a:spcPct val="150000"/>
              </a:lnSpc>
              <a:spcBef>
                <a:spcPts val="0"/>
              </a:spcBef>
              <a:spcAft>
                <a:spcPts val="0"/>
              </a:spcAft>
              <a:buSzPts val="2200"/>
              <a:buFont typeface="Inter Medium"/>
              <a:buAutoNum type="arabicParenR"/>
            </a:pPr>
            <a:r>
              <a:rPr lang="en" sz="2200">
                <a:latin typeface="Inter Medium"/>
                <a:ea typeface="Inter Medium"/>
                <a:cs typeface="Inter Medium"/>
                <a:sym typeface="Inter Medium"/>
              </a:rPr>
              <a:t>Accuracy and Trust</a:t>
            </a:r>
            <a:endParaRPr sz="2200">
              <a:latin typeface="Inter Medium"/>
              <a:ea typeface="Inter Medium"/>
              <a:cs typeface="Inter Medium"/>
              <a:sym typeface="Inter Medium"/>
            </a:endParaRPr>
          </a:p>
          <a:p>
            <a:pPr marL="457200" lvl="0" indent="0" algn="l" rtl="0">
              <a:lnSpc>
                <a:spcPct val="150000"/>
              </a:lnSpc>
              <a:spcBef>
                <a:spcPts val="0"/>
              </a:spcBef>
              <a:spcAft>
                <a:spcPts val="0"/>
              </a:spcAft>
              <a:buNone/>
            </a:pPr>
            <a:endParaRPr sz="2200">
              <a:latin typeface="Inter Medium"/>
              <a:ea typeface="Inter Medium"/>
              <a:cs typeface="Inter Medium"/>
              <a:sym typeface="Inter Medium"/>
            </a:endParaRPr>
          </a:p>
          <a:p>
            <a:pPr marL="457200" lvl="0" indent="-368300" algn="l" rtl="0">
              <a:lnSpc>
                <a:spcPct val="100000"/>
              </a:lnSpc>
              <a:spcBef>
                <a:spcPts val="0"/>
              </a:spcBef>
              <a:spcAft>
                <a:spcPts val="0"/>
              </a:spcAft>
              <a:buSzPts val="2200"/>
              <a:buFont typeface="Inter Medium"/>
              <a:buAutoNum type="arabicParenR"/>
            </a:pPr>
            <a:r>
              <a:rPr lang="en" sz="2200">
                <a:latin typeface="Inter Medium"/>
                <a:ea typeface="Inter Medium"/>
                <a:cs typeface="Inter Medium"/>
                <a:sym typeface="Inter Medium"/>
              </a:rPr>
              <a:t>Actionable Solutions with Health Awareness</a:t>
            </a:r>
            <a:endParaRPr sz="2200">
              <a:solidFill>
                <a:srgbClr val="000000"/>
              </a:solidFill>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37"/>
        <p:cNvGrpSpPr/>
        <p:nvPr/>
      </p:nvGrpSpPr>
      <p:grpSpPr>
        <a:xfrm>
          <a:off x="0" y="0"/>
          <a:ext cx="0" cy="0"/>
          <a:chOff x="0" y="0"/>
          <a:chExt cx="0" cy="0"/>
        </a:xfrm>
      </p:grpSpPr>
      <p:sp>
        <p:nvSpPr>
          <p:cNvPr id="338" name="Google Shape;338;p46"/>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5</a:t>
            </a:fld>
            <a:endParaRPr>
              <a:solidFill>
                <a:schemeClr val="dk1"/>
              </a:solidFill>
            </a:endParaRPr>
          </a:p>
        </p:txBody>
      </p:sp>
      <p:sp>
        <p:nvSpPr>
          <p:cNvPr id="339" name="Google Shape;339;p46"/>
          <p:cNvSpPr txBox="1">
            <a:spLocks noGrp="1"/>
          </p:cNvSpPr>
          <p:nvPr>
            <p:ph type="title" idx="4"/>
          </p:nvPr>
        </p:nvSpPr>
        <p:spPr>
          <a:xfrm>
            <a:off x="0" y="0"/>
            <a:ext cx="91440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Target Market &amp; Recap</a:t>
            </a:r>
            <a:endParaRPr sz="6000"/>
          </a:p>
        </p:txBody>
      </p:sp>
      <p:sp>
        <p:nvSpPr>
          <p:cNvPr id="340" name="Google Shape;340;p46"/>
          <p:cNvSpPr txBox="1">
            <a:spLocks noGrp="1"/>
          </p:cNvSpPr>
          <p:nvPr>
            <p:ph type="body" idx="4294967295"/>
          </p:nvPr>
        </p:nvSpPr>
        <p:spPr>
          <a:xfrm>
            <a:off x="165775" y="1523075"/>
            <a:ext cx="8778600" cy="27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Inter Medium"/>
                <a:ea typeface="Inter Medium"/>
                <a:cs typeface="Inter Medium"/>
                <a:sym typeface="Inter Medium"/>
              </a:rPr>
              <a:t>Pregnant Women and Elderly:</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Vitamin B12 Deficiency 27.5% of pregnant women globally</a:t>
            </a:r>
            <a:endParaRPr sz="2200">
              <a:latin typeface="Inter Medium"/>
              <a:ea typeface="Inter Medium"/>
              <a:cs typeface="Inter Medium"/>
              <a:sym typeface="Inter Medium"/>
            </a:endParaRPr>
          </a:p>
          <a:p>
            <a:pPr marL="457200" lvl="0" indent="0" algn="l" rtl="0">
              <a:spcBef>
                <a:spcPts val="0"/>
              </a:spcBef>
              <a:spcAft>
                <a:spcPts val="0"/>
              </a:spcAft>
              <a:buNone/>
            </a:pP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Only 42.5% over 71 meet adequate zinc intake levels in U.S.</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ctr" rtl="0">
              <a:spcBef>
                <a:spcPts val="0"/>
              </a:spcBef>
              <a:spcAft>
                <a:spcPts val="0"/>
              </a:spcAft>
              <a:buClr>
                <a:schemeClr val="dk1"/>
              </a:buClr>
              <a:buSzPts val="1100"/>
              <a:buFont typeface="Arial"/>
              <a:buNone/>
            </a:pPr>
            <a:r>
              <a:rPr lang="en" sz="2200">
                <a:latin typeface="Inter Medium"/>
                <a:ea typeface="Inter Medium"/>
                <a:cs typeface="Inter Medium"/>
                <a:sym typeface="Inter Medium"/>
              </a:rPr>
              <a:t>Serious Health effects, solutions people want, targeting highly affected groups in a market with a lot of potential.</a:t>
            </a:r>
            <a:endParaRPr sz="2200">
              <a:latin typeface="Inter Medium"/>
              <a:ea typeface="Inter Medium"/>
              <a:cs typeface="Inter Medium"/>
              <a:sym typeface="Inter Medium"/>
            </a:endParaRPr>
          </a:p>
          <a:p>
            <a:pPr marL="0" lvl="0" indent="0" algn="l" rtl="0">
              <a:lnSpc>
                <a:spcPct val="80000"/>
              </a:lnSpc>
              <a:spcBef>
                <a:spcPts val="0"/>
              </a:spcBef>
              <a:spcAft>
                <a:spcPts val="0"/>
              </a:spcAft>
              <a:buNone/>
            </a:pPr>
            <a:endParaRPr sz="1300">
              <a:latin typeface="Inter Medium"/>
              <a:ea typeface="Inter Medium"/>
              <a:cs typeface="Inter Medium"/>
              <a:sym typeface="Inter Medium"/>
            </a:endParaRPr>
          </a:p>
        </p:txBody>
      </p:sp>
      <p:sp>
        <p:nvSpPr>
          <p:cNvPr id="341" name="Google Shape;341;p46"/>
          <p:cNvSpPr txBox="1"/>
          <p:nvPr/>
        </p:nvSpPr>
        <p:spPr>
          <a:xfrm>
            <a:off x="2475875" y="4663225"/>
            <a:ext cx="225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(WHO, 2024; PubMed, 2024)</a:t>
            </a:r>
            <a:endParaRPr sz="1000"/>
          </a:p>
        </p:txBody>
      </p:sp>
      <p:sp>
        <p:nvSpPr>
          <p:cNvPr id="342" name="Google Shape;342;p46"/>
          <p:cNvSpPr/>
          <p:nvPr/>
        </p:nvSpPr>
        <p:spPr>
          <a:xfrm>
            <a:off x="2343875" y="4720375"/>
            <a:ext cx="208200" cy="224400"/>
          </a:xfrm>
          <a:prstGeom prst="star5">
            <a:avLst>
              <a:gd name="adj" fmla="val 19098"/>
              <a:gd name="hf" fmla="val 105146"/>
              <a:gd name="vf" fmla="val 110557"/>
            </a:avLst>
          </a:prstGeom>
          <a:solidFill>
            <a:srgbClr val="FD95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3" name="Google Shape;343;p46"/>
          <p:cNvSpPr txBox="1"/>
          <p:nvPr/>
        </p:nvSpPr>
        <p:spPr>
          <a:xfrm>
            <a:off x="5163713" y="4663225"/>
            <a:ext cx="225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Inter Medium"/>
                <a:ea typeface="Inter Medium"/>
                <a:cs typeface="Inter Medium"/>
                <a:sym typeface="Inter Medium"/>
              </a:rPr>
              <a:t>(CDC, 2024)</a:t>
            </a:r>
            <a:endParaRPr sz="1000"/>
          </a:p>
        </p:txBody>
      </p:sp>
      <p:sp>
        <p:nvSpPr>
          <p:cNvPr id="344" name="Google Shape;344;p46"/>
          <p:cNvSpPr/>
          <p:nvPr/>
        </p:nvSpPr>
        <p:spPr>
          <a:xfrm>
            <a:off x="5003188" y="4720375"/>
            <a:ext cx="208200" cy="224400"/>
          </a:xfrm>
          <a:prstGeom prst="star5">
            <a:avLst>
              <a:gd name="adj" fmla="val 19098"/>
              <a:gd name="hf" fmla="val 105146"/>
              <a:gd name="vf" fmla="val 110557"/>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5" name="Google Shape;345;p46"/>
          <p:cNvSpPr/>
          <p:nvPr/>
        </p:nvSpPr>
        <p:spPr>
          <a:xfrm>
            <a:off x="262975" y="2329975"/>
            <a:ext cx="272100" cy="278100"/>
          </a:xfrm>
          <a:prstGeom prst="star5">
            <a:avLst>
              <a:gd name="adj" fmla="val 19098"/>
              <a:gd name="hf" fmla="val 105146"/>
              <a:gd name="vf" fmla="val 110557"/>
            </a:avLst>
          </a:prstGeom>
          <a:solidFill>
            <a:srgbClr val="FD95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6" name="Google Shape;346;p46"/>
          <p:cNvSpPr/>
          <p:nvPr/>
        </p:nvSpPr>
        <p:spPr>
          <a:xfrm>
            <a:off x="262975" y="2986550"/>
            <a:ext cx="272100" cy="278100"/>
          </a:xfrm>
          <a:prstGeom prst="star5">
            <a:avLst>
              <a:gd name="adj" fmla="val 19098"/>
              <a:gd name="hf" fmla="val 105146"/>
              <a:gd name="vf" fmla="val 110557"/>
            </a:avLst>
          </a:prstGeom>
          <a:solidFill>
            <a:srgbClr val="A1B6B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50"/>
        <p:cNvGrpSpPr/>
        <p:nvPr/>
      </p:nvGrpSpPr>
      <p:grpSpPr>
        <a:xfrm>
          <a:off x="0" y="0"/>
          <a:ext cx="0" cy="0"/>
          <a:chOff x="0" y="0"/>
          <a:chExt cx="0" cy="0"/>
        </a:xfrm>
      </p:grpSpPr>
      <p:sp>
        <p:nvSpPr>
          <p:cNvPr id="351" name="Google Shape;351;p47"/>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6</a:t>
            </a:fld>
            <a:endParaRPr>
              <a:solidFill>
                <a:schemeClr val="dk1"/>
              </a:solidFill>
            </a:endParaRPr>
          </a:p>
        </p:txBody>
      </p:sp>
      <p:sp>
        <p:nvSpPr>
          <p:cNvPr id="352" name="Google Shape;352;p47"/>
          <p:cNvSpPr txBox="1">
            <a:spLocks noGrp="1"/>
          </p:cNvSpPr>
          <p:nvPr>
            <p:ph type="title" idx="4"/>
          </p:nvPr>
        </p:nvSpPr>
        <p:spPr>
          <a:xfrm>
            <a:off x="886408" y="0"/>
            <a:ext cx="7224092"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latin typeface="Abyssinica SIL"/>
                <a:ea typeface="Abyssinica SIL"/>
                <a:cs typeface="Abyssinica SIL"/>
                <a:sym typeface="Abyssinica SIL"/>
              </a:rPr>
              <a:t>Problem Overview</a:t>
            </a:r>
            <a:endParaRPr sz="6000" dirty="0"/>
          </a:p>
        </p:txBody>
      </p:sp>
      <p:sp>
        <p:nvSpPr>
          <p:cNvPr id="353" name="Google Shape;353;p47"/>
          <p:cNvSpPr txBox="1">
            <a:spLocks noGrp="1"/>
          </p:cNvSpPr>
          <p:nvPr>
            <p:ph type="body" idx="4294967295"/>
          </p:nvPr>
        </p:nvSpPr>
        <p:spPr>
          <a:xfrm>
            <a:off x="489900" y="1241750"/>
            <a:ext cx="4718700" cy="343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latin typeface="Inter Medium"/>
                <a:ea typeface="Inter Medium"/>
                <a:cs typeface="Inter Medium"/>
                <a:sym typeface="Inter Medium"/>
              </a:rPr>
              <a:t>Nuanced Classes</a:t>
            </a:r>
            <a:endParaRPr sz="2200">
              <a:latin typeface="Inter Medium"/>
              <a:ea typeface="Inter Medium"/>
              <a:cs typeface="Inter Medium"/>
              <a:sym typeface="Inter Medium"/>
            </a:endParaRPr>
          </a:p>
          <a:p>
            <a:pPr marL="457200" lvl="0"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Biotin</a:t>
            </a:r>
            <a:endParaRPr sz="2200">
              <a:latin typeface="Inter Medium"/>
              <a:ea typeface="Inter Medium"/>
              <a:cs typeface="Inter Medium"/>
              <a:sym typeface="Inter Medium"/>
            </a:endParaRPr>
          </a:p>
          <a:p>
            <a:pPr marL="914400" lvl="1"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brittle, splitting nails</a:t>
            </a:r>
            <a:endParaRPr sz="2200">
              <a:latin typeface="Inter Medium"/>
              <a:ea typeface="Inter Medium"/>
              <a:cs typeface="Inter Medium"/>
              <a:sym typeface="Inter Medium"/>
            </a:endParaRPr>
          </a:p>
          <a:p>
            <a:pPr marL="457200" lvl="0"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Healthy</a:t>
            </a:r>
            <a:endParaRPr sz="2200">
              <a:latin typeface="Inter Medium"/>
              <a:ea typeface="Inter Medium"/>
              <a:cs typeface="Inter Medium"/>
              <a:sym typeface="Inter Medium"/>
            </a:endParaRPr>
          </a:p>
          <a:p>
            <a:pPr marL="914400" lvl="1"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general damage</a:t>
            </a:r>
            <a:endParaRPr sz="2200">
              <a:latin typeface="Inter Medium"/>
              <a:ea typeface="Inter Medium"/>
              <a:cs typeface="Inter Medium"/>
              <a:sym typeface="Inter Medium"/>
            </a:endParaRPr>
          </a:p>
          <a:p>
            <a:pPr marL="457200" lvl="0"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Iron</a:t>
            </a:r>
            <a:endParaRPr sz="2200">
              <a:latin typeface="Inter Medium"/>
              <a:ea typeface="Inter Medium"/>
              <a:cs typeface="Inter Medium"/>
              <a:sym typeface="Inter Medium"/>
            </a:endParaRPr>
          </a:p>
          <a:p>
            <a:pPr marL="914400" lvl="1"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spoon shape, pale</a:t>
            </a:r>
            <a:endParaRPr sz="2200">
              <a:latin typeface="Inter Medium"/>
              <a:ea typeface="Inter Medium"/>
              <a:cs typeface="Inter Medium"/>
              <a:sym typeface="Inter Medium"/>
            </a:endParaRPr>
          </a:p>
          <a:p>
            <a:pPr marL="457200" lvl="0"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Zinc </a:t>
            </a:r>
            <a:endParaRPr sz="2200">
              <a:latin typeface="Inter Medium"/>
              <a:ea typeface="Inter Medium"/>
              <a:cs typeface="Inter Medium"/>
              <a:sym typeface="Inter Medium"/>
            </a:endParaRPr>
          </a:p>
          <a:p>
            <a:pPr marL="914400" lvl="1" indent="-368300" algn="l" rtl="0">
              <a:lnSpc>
                <a:spcPct val="115000"/>
              </a:lnSpc>
              <a:spcBef>
                <a:spcPts val="0"/>
              </a:spcBef>
              <a:spcAft>
                <a:spcPts val="0"/>
              </a:spcAft>
              <a:buSzPts val="2200"/>
              <a:buFont typeface="Inter Medium"/>
              <a:buChar char="○"/>
            </a:pPr>
            <a:r>
              <a:rPr lang="en" sz="2200">
                <a:latin typeface="Inter Medium"/>
                <a:ea typeface="Inter Medium"/>
                <a:cs typeface="Inter Medium"/>
                <a:sym typeface="Inter Medium"/>
              </a:rPr>
              <a:t>beau's lines, white spots</a:t>
            </a:r>
            <a:endParaRPr sz="2200">
              <a:latin typeface="Inter Medium"/>
              <a:ea typeface="Inter Medium"/>
              <a:cs typeface="Inter Medium"/>
              <a:sym typeface="Inter Medium"/>
            </a:endParaRPr>
          </a:p>
        </p:txBody>
      </p:sp>
      <p:pic>
        <p:nvPicPr>
          <p:cNvPr id="354" name="Google Shape;354;p47" title="rio1n_.jpg (18).jpg"/>
          <p:cNvPicPr preferRelativeResize="0"/>
          <p:nvPr/>
        </p:nvPicPr>
        <p:blipFill>
          <a:blip r:embed="rId3">
            <a:alphaModFix/>
          </a:blip>
          <a:stretch>
            <a:fillRect/>
          </a:stretch>
        </p:blipFill>
        <p:spPr>
          <a:xfrm>
            <a:off x="6959233" y="1387800"/>
            <a:ext cx="1908016" cy="1341200"/>
          </a:xfrm>
          <a:prstGeom prst="rect">
            <a:avLst/>
          </a:prstGeom>
          <a:noFill/>
          <a:ln>
            <a:noFill/>
          </a:ln>
        </p:spPr>
      </p:pic>
      <p:pic>
        <p:nvPicPr>
          <p:cNvPr id="355" name="Google Shape;355;p47" title="biotin_.jpg (6).jpg"/>
          <p:cNvPicPr preferRelativeResize="0"/>
          <p:nvPr/>
        </p:nvPicPr>
        <p:blipFill>
          <a:blip r:embed="rId4">
            <a:alphaModFix/>
          </a:blip>
          <a:stretch>
            <a:fillRect/>
          </a:stretch>
        </p:blipFill>
        <p:spPr>
          <a:xfrm>
            <a:off x="4977099" y="1387800"/>
            <a:ext cx="1569050" cy="1341200"/>
          </a:xfrm>
          <a:prstGeom prst="rect">
            <a:avLst/>
          </a:prstGeom>
          <a:noFill/>
          <a:ln>
            <a:noFill/>
          </a:ln>
        </p:spPr>
      </p:pic>
      <p:pic>
        <p:nvPicPr>
          <p:cNvPr id="356" name="Google Shape;356;p47" title="zin1c_.jpg (37).jpg"/>
          <p:cNvPicPr preferRelativeResize="0"/>
          <p:nvPr/>
        </p:nvPicPr>
        <p:blipFill>
          <a:blip r:embed="rId5">
            <a:alphaModFix/>
          </a:blip>
          <a:stretch>
            <a:fillRect/>
          </a:stretch>
        </p:blipFill>
        <p:spPr>
          <a:xfrm>
            <a:off x="4933525" y="3106501"/>
            <a:ext cx="1656200" cy="1430957"/>
          </a:xfrm>
          <a:prstGeom prst="rect">
            <a:avLst/>
          </a:prstGeom>
          <a:noFill/>
          <a:ln>
            <a:noFill/>
          </a:ln>
        </p:spPr>
      </p:pic>
      <p:pic>
        <p:nvPicPr>
          <p:cNvPr id="357" name="Google Shape;357;p47" title="IMG-20230621-WA0035.jpg"/>
          <p:cNvPicPr preferRelativeResize="0"/>
          <p:nvPr/>
        </p:nvPicPr>
        <p:blipFill>
          <a:blip r:embed="rId6">
            <a:alphaModFix/>
          </a:blip>
          <a:stretch>
            <a:fillRect/>
          </a:stretch>
        </p:blipFill>
        <p:spPr>
          <a:xfrm>
            <a:off x="6959213" y="2923538"/>
            <a:ext cx="1853500" cy="179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61"/>
        <p:cNvGrpSpPr/>
        <p:nvPr/>
      </p:nvGrpSpPr>
      <p:grpSpPr>
        <a:xfrm>
          <a:off x="0" y="0"/>
          <a:ext cx="0" cy="0"/>
          <a:chOff x="0" y="0"/>
          <a:chExt cx="0" cy="0"/>
        </a:xfrm>
      </p:grpSpPr>
      <p:sp>
        <p:nvSpPr>
          <p:cNvPr id="362" name="Google Shape;362;p48"/>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7</a:t>
            </a:fld>
            <a:endParaRPr>
              <a:solidFill>
                <a:schemeClr val="dk1"/>
              </a:solidFill>
            </a:endParaRPr>
          </a:p>
        </p:txBody>
      </p:sp>
      <p:sp>
        <p:nvSpPr>
          <p:cNvPr id="363" name="Google Shape;363;p48"/>
          <p:cNvSpPr txBox="1">
            <a:spLocks noGrp="1"/>
          </p:cNvSpPr>
          <p:nvPr>
            <p:ph type="title" idx="4"/>
          </p:nvPr>
        </p:nvSpPr>
        <p:spPr>
          <a:xfrm>
            <a:off x="1004850" y="0"/>
            <a:ext cx="71343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Preparing Data</a:t>
            </a:r>
            <a:endParaRPr sz="6000"/>
          </a:p>
        </p:txBody>
      </p:sp>
      <p:sp>
        <p:nvSpPr>
          <p:cNvPr id="364" name="Google Shape;364;p48"/>
          <p:cNvSpPr txBox="1">
            <a:spLocks noGrp="1"/>
          </p:cNvSpPr>
          <p:nvPr>
            <p:ph type="body" idx="4294967295"/>
          </p:nvPr>
        </p:nvSpPr>
        <p:spPr>
          <a:xfrm>
            <a:off x="806088" y="1393925"/>
            <a:ext cx="3259200" cy="3357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Representative</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Age</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Gender</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Race</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Class Weights </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Scikit-Learn</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Manual</a:t>
            </a:r>
            <a:endParaRPr sz="2200">
              <a:latin typeface="Inter Medium"/>
              <a:ea typeface="Inter Medium"/>
              <a:cs typeface="Inter Medium"/>
              <a:sym typeface="Inter Medium"/>
            </a:endParaRPr>
          </a:p>
          <a:p>
            <a:pPr marL="0" lvl="0" indent="0" algn="l" rtl="0">
              <a:spcBef>
                <a:spcPts val="0"/>
              </a:spcBef>
              <a:spcAft>
                <a:spcPts val="0"/>
              </a:spcAft>
              <a:buNone/>
            </a:pPr>
            <a:endParaRPr sz="2200">
              <a:latin typeface="Inter Medium"/>
              <a:ea typeface="Inter Medium"/>
              <a:cs typeface="Inter Medium"/>
              <a:sym typeface="Inter Medium"/>
            </a:endParaRPr>
          </a:p>
        </p:txBody>
      </p:sp>
      <p:sp>
        <p:nvSpPr>
          <p:cNvPr id="365" name="Google Shape;365;p48"/>
          <p:cNvSpPr txBox="1">
            <a:spLocks noGrp="1"/>
          </p:cNvSpPr>
          <p:nvPr>
            <p:ph type="body" idx="4294967295"/>
          </p:nvPr>
        </p:nvSpPr>
        <p:spPr>
          <a:xfrm>
            <a:off x="4770913" y="1393925"/>
            <a:ext cx="3567000" cy="3495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High Resolution </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Close-up</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Non-blurry</a:t>
            </a: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914400" lvl="0" indent="0" algn="l" rtl="0">
              <a:spcBef>
                <a:spcPts val="0"/>
              </a:spcBef>
              <a:spcAft>
                <a:spcPts val="0"/>
              </a:spcAft>
              <a:buNone/>
            </a:pP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Data Augmentation</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Realistic Images</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fill_mode=’reflect’</a:t>
            </a:r>
            <a:endParaRPr sz="2200">
              <a:latin typeface="Inter Medium"/>
              <a:ea typeface="Inter Medium"/>
              <a:cs typeface="Inter Medium"/>
              <a:sym typeface="Inter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69"/>
        <p:cNvGrpSpPr/>
        <p:nvPr/>
      </p:nvGrpSpPr>
      <p:grpSpPr>
        <a:xfrm>
          <a:off x="0" y="0"/>
          <a:ext cx="0" cy="0"/>
          <a:chOff x="0" y="0"/>
          <a:chExt cx="0" cy="0"/>
        </a:xfrm>
      </p:grpSpPr>
      <p:sp>
        <p:nvSpPr>
          <p:cNvPr id="370" name="Google Shape;370;p49"/>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
        <p:nvSpPr>
          <p:cNvPr id="371" name="Google Shape;371;p49"/>
          <p:cNvSpPr txBox="1">
            <a:spLocks noGrp="1"/>
          </p:cNvSpPr>
          <p:nvPr>
            <p:ph type="title" idx="4"/>
          </p:nvPr>
        </p:nvSpPr>
        <p:spPr>
          <a:xfrm>
            <a:off x="3468700" y="0"/>
            <a:ext cx="56754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Regularization</a:t>
            </a:r>
            <a:endParaRPr sz="6000" b="1">
              <a:latin typeface="Abyssinica SIL"/>
              <a:ea typeface="Abyssinica SIL"/>
              <a:cs typeface="Abyssinica SIL"/>
              <a:sym typeface="Abyssinica SIL"/>
            </a:endParaRPr>
          </a:p>
          <a:p>
            <a:pPr marL="0" lvl="0" indent="0" algn="ctr" rtl="0">
              <a:spcBef>
                <a:spcPts val="0"/>
              </a:spcBef>
              <a:spcAft>
                <a:spcPts val="0"/>
              </a:spcAft>
              <a:buNone/>
            </a:pPr>
            <a:r>
              <a:rPr lang="en" sz="6000" b="1">
                <a:latin typeface="Abyssinica SIL"/>
                <a:ea typeface="Abyssinica SIL"/>
                <a:cs typeface="Abyssinica SIL"/>
                <a:sym typeface="Abyssinica SIL"/>
              </a:rPr>
              <a:t>Techniques</a:t>
            </a:r>
            <a:endParaRPr sz="6000" b="1">
              <a:latin typeface="Abyssinica SIL"/>
              <a:ea typeface="Abyssinica SIL"/>
              <a:cs typeface="Abyssinica SIL"/>
              <a:sym typeface="Abyssinica SIL"/>
            </a:endParaRPr>
          </a:p>
        </p:txBody>
      </p:sp>
      <p:sp>
        <p:nvSpPr>
          <p:cNvPr id="372" name="Google Shape;372;p49"/>
          <p:cNvSpPr txBox="1">
            <a:spLocks noGrp="1"/>
          </p:cNvSpPr>
          <p:nvPr>
            <p:ph type="body" idx="4294967295"/>
          </p:nvPr>
        </p:nvSpPr>
        <p:spPr>
          <a:xfrm>
            <a:off x="3813775" y="1785600"/>
            <a:ext cx="5063400" cy="3357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Overfitting vs. Dense Model</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Small Data set</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527 instances</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Dropout </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Not generalizable. </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MaxPooling &gt; AveragePooling </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Discriminative</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Prominent features</a:t>
            </a:r>
            <a:endParaRPr sz="2200">
              <a:latin typeface="Inter Medium"/>
              <a:ea typeface="Inter Medium"/>
              <a:cs typeface="Inter Medium"/>
              <a:sym typeface="Inter Medium"/>
            </a:endParaRPr>
          </a:p>
          <a:p>
            <a:pPr marL="914400" lvl="0" indent="0" algn="l" rtl="0">
              <a:spcBef>
                <a:spcPts val="0"/>
              </a:spcBef>
              <a:spcAft>
                <a:spcPts val="0"/>
              </a:spcAft>
              <a:buNone/>
            </a:pPr>
            <a:r>
              <a:rPr lang="en" sz="2200">
                <a:latin typeface="Inter Medium"/>
                <a:ea typeface="Inter Medium"/>
                <a:cs typeface="Inter Medium"/>
                <a:sym typeface="Inter Medium"/>
              </a:rPr>
              <a:t> </a:t>
            </a:r>
            <a:endParaRPr sz="2200">
              <a:latin typeface="Inter Medium"/>
              <a:ea typeface="Inter Medium"/>
              <a:cs typeface="Inter Medium"/>
              <a:sym typeface="Inter Medium"/>
            </a:endParaRPr>
          </a:p>
        </p:txBody>
      </p:sp>
      <p:pic>
        <p:nvPicPr>
          <p:cNvPr id="373" name="Google Shape;373;p49"/>
          <p:cNvPicPr preferRelativeResize="0"/>
          <p:nvPr/>
        </p:nvPicPr>
        <p:blipFill rotWithShape="1">
          <a:blip r:embed="rId3">
            <a:alphaModFix/>
          </a:blip>
          <a:srcRect t="1390" r="999"/>
          <a:stretch/>
        </p:blipFill>
        <p:spPr>
          <a:xfrm>
            <a:off x="697400" y="402475"/>
            <a:ext cx="2771299" cy="2169249"/>
          </a:xfrm>
          <a:prstGeom prst="rect">
            <a:avLst/>
          </a:prstGeom>
          <a:noFill/>
          <a:ln>
            <a:noFill/>
          </a:ln>
        </p:spPr>
      </p:pic>
      <p:pic>
        <p:nvPicPr>
          <p:cNvPr id="374" name="Google Shape;374;p49"/>
          <p:cNvPicPr preferRelativeResize="0"/>
          <p:nvPr/>
        </p:nvPicPr>
        <p:blipFill>
          <a:blip r:embed="rId4">
            <a:alphaModFix/>
          </a:blip>
          <a:stretch>
            <a:fillRect/>
          </a:stretch>
        </p:blipFill>
        <p:spPr>
          <a:xfrm>
            <a:off x="697400" y="2571737"/>
            <a:ext cx="2771310" cy="2266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B6B1"/>
        </a:solidFill>
        <a:effectLst/>
      </p:bgPr>
    </p:bg>
    <p:spTree>
      <p:nvGrpSpPr>
        <p:cNvPr id="1" name="Shape 378"/>
        <p:cNvGrpSpPr/>
        <p:nvPr/>
      </p:nvGrpSpPr>
      <p:grpSpPr>
        <a:xfrm>
          <a:off x="0" y="0"/>
          <a:ext cx="0" cy="0"/>
          <a:chOff x="0" y="0"/>
          <a:chExt cx="0" cy="0"/>
        </a:xfrm>
      </p:grpSpPr>
      <p:sp>
        <p:nvSpPr>
          <p:cNvPr id="379" name="Google Shape;379;p50"/>
          <p:cNvSpPr txBox="1">
            <a:spLocks noGrp="1"/>
          </p:cNvSpPr>
          <p:nvPr>
            <p:ph type="sldNum" idx="12"/>
          </p:nvPr>
        </p:nvSpPr>
        <p:spPr>
          <a:xfrm>
            <a:off x="8472458" y="46357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
        <p:nvSpPr>
          <p:cNvPr id="380" name="Google Shape;380;p50"/>
          <p:cNvSpPr txBox="1">
            <a:spLocks noGrp="1"/>
          </p:cNvSpPr>
          <p:nvPr>
            <p:ph type="title" idx="4"/>
          </p:nvPr>
        </p:nvSpPr>
        <p:spPr>
          <a:xfrm>
            <a:off x="1004850" y="0"/>
            <a:ext cx="7134300" cy="16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latin typeface="Abyssinica SIL"/>
                <a:ea typeface="Abyssinica SIL"/>
                <a:cs typeface="Abyssinica SIL"/>
                <a:sym typeface="Abyssinica SIL"/>
              </a:rPr>
              <a:t>Feature Selection</a:t>
            </a:r>
            <a:endParaRPr sz="6000"/>
          </a:p>
        </p:txBody>
      </p:sp>
      <p:sp>
        <p:nvSpPr>
          <p:cNvPr id="381" name="Google Shape;381;p50"/>
          <p:cNvSpPr txBox="1">
            <a:spLocks noGrp="1"/>
          </p:cNvSpPr>
          <p:nvPr>
            <p:ph type="body" idx="4294967295"/>
          </p:nvPr>
        </p:nvSpPr>
        <p:spPr>
          <a:xfrm>
            <a:off x="441925" y="1424475"/>
            <a:ext cx="5063400" cy="3357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Elu Activation</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Subtle features</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DenseNet121</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Medical Imaging</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Dense Connections</a:t>
            </a:r>
            <a:endParaRPr sz="2200">
              <a:latin typeface="Inter Medium"/>
              <a:ea typeface="Inter Medium"/>
              <a:cs typeface="Inter Medium"/>
              <a:sym typeface="Inter Medium"/>
            </a:endParaRPr>
          </a:p>
          <a:p>
            <a:pPr marL="1371600" lvl="2"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Feature Reuse </a:t>
            </a:r>
            <a:endParaRPr sz="2200">
              <a:latin typeface="Inter Medium"/>
              <a:ea typeface="Inter Medium"/>
              <a:cs typeface="Inter Medium"/>
              <a:sym typeface="Inter Medium"/>
            </a:endParaRPr>
          </a:p>
          <a:p>
            <a:pPr marL="1371600" lvl="2"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Gradient Flow</a:t>
            </a:r>
            <a:endParaRPr sz="2200">
              <a:latin typeface="Inter Medium"/>
              <a:ea typeface="Inter Medium"/>
              <a:cs typeface="Inter Medium"/>
              <a:sym typeface="Inter Medium"/>
            </a:endParaRPr>
          </a:p>
          <a:p>
            <a:pPr marL="457200" lvl="0"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Fine-Tuning</a:t>
            </a:r>
            <a:endParaRPr sz="2200">
              <a:latin typeface="Inter Medium"/>
              <a:ea typeface="Inter Medium"/>
              <a:cs typeface="Inter Medium"/>
              <a:sym typeface="Inter Medium"/>
            </a:endParaRPr>
          </a:p>
          <a:p>
            <a:pPr marL="914400" lvl="1" indent="-368300" algn="l" rtl="0">
              <a:spcBef>
                <a:spcPts val="0"/>
              </a:spcBef>
              <a:spcAft>
                <a:spcPts val="0"/>
              </a:spcAft>
              <a:buSzPts val="2200"/>
              <a:buFont typeface="Inter Medium"/>
              <a:buChar char="○"/>
            </a:pPr>
            <a:r>
              <a:rPr lang="en" sz="2200">
                <a:latin typeface="Inter Medium"/>
                <a:ea typeface="Inter Medium"/>
                <a:cs typeface="Inter Medium"/>
                <a:sym typeface="Inter Medium"/>
              </a:rPr>
              <a:t>Domain Specific Patterns</a:t>
            </a:r>
            <a:endParaRPr sz="2200">
              <a:latin typeface="Inter Medium"/>
              <a:ea typeface="Inter Medium"/>
              <a:cs typeface="Inter Medium"/>
              <a:sym typeface="Inter Medium"/>
            </a:endParaRPr>
          </a:p>
          <a:p>
            <a:pPr marL="914400" lvl="0" indent="0" algn="l" rtl="0">
              <a:spcBef>
                <a:spcPts val="0"/>
              </a:spcBef>
              <a:spcAft>
                <a:spcPts val="0"/>
              </a:spcAft>
              <a:buNone/>
            </a:pPr>
            <a:r>
              <a:rPr lang="en" sz="2200">
                <a:latin typeface="Inter Medium"/>
                <a:ea typeface="Inter Medium"/>
                <a:cs typeface="Inter Medium"/>
                <a:sym typeface="Inter Medium"/>
              </a:rPr>
              <a:t> </a:t>
            </a:r>
            <a:endParaRPr sz="2200">
              <a:latin typeface="Inter Medium"/>
              <a:ea typeface="Inter Medium"/>
              <a:cs typeface="Inter Medium"/>
              <a:sym typeface="Inter Medium"/>
            </a:endParaRPr>
          </a:p>
        </p:txBody>
      </p:sp>
      <p:pic>
        <p:nvPicPr>
          <p:cNvPr id="382" name="Google Shape;382;p50"/>
          <p:cNvPicPr preferRelativeResize="0"/>
          <p:nvPr/>
        </p:nvPicPr>
        <p:blipFill>
          <a:blip r:embed="rId3">
            <a:alphaModFix/>
          </a:blip>
          <a:stretch>
            <a:fillRect/>
          </a:stretch>
        </p:blipFill>
        <p:spPr>
          <a:xfrm>
            <a:off x="4171600" y="1641000"/>
            <a:ext cx="4682526" cy="2298225"/>
          </a:xfrm>
          <a:prstGeom prst="rect">
            <a:avLst/>
          </a:prstGeom>
          <a:noFill/>
          <a:ln>
            <a:noFill/>
          </a:ln>
        </p:spPr>
      </p:pic>
    </p:spTree>
  </p:cSld>
  <p:clrMapOvr>
    <a:masterClrMapping/>
  </p:clrMapOvr>
</p:sld>
</file>

<file path=ppt/theme/theme1.xml><?xml version="1.0" encoding="utf-8"?>
<a:theme xmlns:a="http://schemas.openxmlformats.org/drawingml/2006/main"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1055</Words>
  <Application>Microsoft Macintosh PowerPoint</Application>
  <PresentationFormat>On-screen Show (16:9)</PresentationFormat>
  <Paragraphs>201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Times New Roman</vt:lpstr>
      <vt:lpstr>Abyssinica SIL</vt:lpstr>
      <vt:lpstr>Roboto Mono</vt:lpstr>
      <vt:lpstr>Inter Medium</vt:lpstr>
      <vt:lpstr>Arial</vt:lpstr>
      <vt:lpstr>Inter</vt:lpstr>
      <vt:lpstr>Product / Service Offering Overview #2</vt:lpstr>
      <vt:lpstr>DATE 04/11/2025</vt:lpstr>
      <vt:lpstr>Impact</vt:lpstr>
      <vt:lpstr>Current Solutions</vt:lpstr>
      <vt:lpstr>  NutraNail</vt:lpstr>
      <vt:lpstr>Target Market &amp; Recap</vt:lpstr>
      <vt:lpstr>Problem Overview</vt:lpstr>
      <vt:lpstr>Preparing Data</vt:lpstr>
      <vt:lpstr>Regularization Techniques</vt:lpstr>
      <vt:lpstr>Feature Selection</vt:lpstr>
      <vt:lpstr>Final Model</vt:lpstr>
      <vt:lpstr>Baseline Accuracies</vt:lpstr>
      <vt:lpstr>Error Analysis</vt:lpstr>
      <vt:lpstr>Explainable AI</vt:lpstr>
      <vt:lpstr>Explainable AI</vt:lpstr>
      <vt:lpstr>  Think Aloud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Widler, Kade (235585)</cp:lastModifiedBy>
  <cp:revision>1</cp:revision>
  <dcterms:modified xsi:type="dcterms:W3CDTF">2025-04-11T12:10:50Z</dcterms:modified>
</cp:coreProperties>
</file>